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7"/>
  </p:notesMasterIdLst>
  <p:sldIdLst>
    <p:sldId id="275" r:id="rId2"/>
    <p:sldId id="256" r:id="rId3"/>
    <p:sldId id="257" r:id="rId4"/>
    <p:sldId id="258" r:id="rId5"/>
    <p:sldId id="259" r:id="rId6"/>
    <p:sldId id="260" r:id="rId7"/>
    <p:sldId id="261" r:id="rId8"/>
    <p:sldId id="262" r:id="rId9"/>
    <p:sldId id="271" r:id="rId10"/>
    <p:sldId id="263" r:id="rId11"/>
    <p:sldId id="264" r:id="rId12"/>
    <p:sldId id="273" r:id="rId13"/>
    <p:sldId id="265" r:id="rId14"/>
    <p:sldId id="268" r:id="rId15"/>
    <p:sldId id="270" r:id="rId16"/>
  </p:sldIdLst>
  <p:sldSz cx="14630400" cy="8229600"/>
  <p:notesSz cx="14630400" cy="8229600"/>
  <p:embeddedFontLst>
    <p:embeddedFont>
      <p:font typeface="Barlow" panose="00000500000000000000" pitchFamily="2" charset="0"/>
      <p:regular r:id="rId18"/>
      <p:bold r:id="rId19"/>
      <p:italic r:id="rId20"/>
      <p:boldItalic r:id="rId21"/>
    </p:embeddedFont>
    <p:embeddedFont>
      <p:font typeface="Montserrat" panose="00000500000000000000" pitchFamily="2" charset="0"/>
      <p:regular r:id="rId22"/>
      <p:bold r:id="rId23"/>
      <p:italic r:id="rId24"/>
      <p:boldItalic r:id="rId25"/>
    </p:embeddedFont>
  </p:embeddedFontLst>
  <p:defaultTextStyle>
    <a:defPPr>
      <a:defRPr lang="en-US"/>
    </a:defPPr>
    <a:lvl1pPr marL="0" lvl="0" algn="l" rtl="0">
      <a:defRPr lang="en-US" sz="1800" dirty="0">
        <a:solidFill>
          <a:schemeClr val="tx1"/>
        </a:solidFill>
        <a:latin typeface="+mn-lt"/>
      </a:defRPr>
    </a:lvl1pPr>
    <a:lvl2pPr marL="457200" lvl="1" algn="l" rtl="0">
      <a:defRPr lang="en-US" sz="1800" dirty="0">
        <a:solidFill>
          <a:schemeClr val="tx1"/>
        </a:solidFill>
        <a:latin typeface="+mn-lt"/>
      </a:defRPr>
    </a:lvl2pPr>
    <a:lvl3pPr marL="914400" lvl="2" algn="l" rtl="0">
      <a:defRPr lang="en-US" sz="1800" dirty="0">
        <a:solidFill>
          <a:schemeClr val="tx1"/>
        </a:solidFill>
        <a:latin typeface="+mn-lt"/>
      </a:defRPr>
    </a:lvl3pPr>
    <a:lvl4pPr marL="1371600" lvl="3" algn="l" rtl="0">
      <a:defRPr lang="en-US" sz="1800" dirty="0">
        <a:solidFill>
          <a:schemeClr val="tx1"/>
        </a:solidFill>
        <a:latin typeface="+mn-lt"/>
      </a:defRPr>
    </a:lvl4pPr>
    <a:lvl5pPr marL="1828800" lvl="4" algn="l" rtl="0">
      <a:defRPr lang="en-US" sz="1800" dirty="0">
        <a:solidFill>
          <a:schemeClr val="tx1"/>
        </a:solidFill>
        <a:latin typeface="+mn-lt"/>
      </a:defRPr>
    </a:lvl5pPr>
    <a:lvl6pPr marL="2286000" lvl="5" algn="l" rtl="0">
      <a:defRPr lang="en-US" sz="1800" dirty="0">
        <a:solidFill>
          <a:schemeClr val="tx1"/>
        </a:solidFill>
        <a:latin typeface="+mn-lt"/>
      </a:defRPr>
    </a:lvl6pPr>
    <a:lvl7pPr marL="2743200" lvl="6" algn="l" rtl="0">
      <a:defRPr lang="en-US" sz="1800" dirty="0">
        <a:solidFill>
          <a:schemeClr val="tx1"/>
        </a:solidFill>
        <a:latin typeface="+mn-lt"/>
      </a:defRPr>
    </a:lvl7pPr>
    <a:lvl8pPr marL="3200400" lvl="7" algn="l" rtl="0">
      <a:defRPr lang="en-US" sz="1800" dirty="0">
        <a:solidFill>
          <a:schemeClr val="tx1"/>
        </a:solidFill>
        <a:latin typeface="+mn-lt"/>
      </a:defRPr>
    </a:lvl8pPr>
    <a:lvl9pPr marL="3657600" lvl="8" algn="l" rtl="0">
      <a:defRPr lang="en-US" sz="1800" dirty="0">
        <a:solidFill>
          <a:schemeClr val="tx1"/>
        </a:solidFill>
        <a:latin typeface="+mn-lt"/>
      </a:defRPr>
    </a:lvl9pPr>
  </p:defaultTextStyle>
  <p:extLst>
    <p:ext uri="{EFAFB233-063F-42B5-8137-9DF3F51BA10A}">
      <p15:sldGuideLst xmlns:p15="http://schemas.microsoft.com/office/powerpoint/2012/main">
        <p15:guide id="1" orient="horz" pos="2122"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howGuides="1">
      <p:cViewPr varScale="1">
        <p:scale>
          <a:sx n="49" d="100"/>
          <a:sy n="49" d="100"/>
        </p:scale>
        <p:origin x="940" y="24"/>
      </p:cViewPr>
      <p:guideLst>
        <p:guide orient="horz" pos="2122"/>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font" Target="fonts/font8.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4B65459-4C01-9248-BDAA-F28591FAF6F5}" type="datetimeFigureOut">
              <a:rPr lang="en-US" smtClean="0"/>
              <a:t>9/27/2024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327042-6B61-B148-8485-8BBBFAA13D24}"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1"/>
          <p:cNvSpPr>
            <a:spLocks noGrp="1" noChangeArrowheads="1"/>
          </p:cNvSpPr>
          <p:nvPr>
            <p:ph type="body" idx="1"/>
          </p:nvPr>
        </p:nvSpPr>
        <p:spPr>
          <a:noFill/>
        </p:spPr>
        <p:txBody>
          <a:bodyPr rtlCol="0"/>
          <a:lstStyle/>
          <a:p>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1"/>
          <p:cNvSpPr>
            <a:spLocks noGrp="1" noChangeArrowheads="1"/>
          </p:cNvSpPr>
          <p:nvPr>
            <p:ph type="body" idx="1"/>
          </p:nvPr>
        </p:nvSpPr>
        <p:spPr>
          <a:noFill/>
        </p:spPr>
        <p:txBody>
          <a:bodyPr rtlCol="0"/>
          <a:lstStyle/>
          <a:p>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1"/>
          <p:cNvSpPr>
            <a:spLocks noGrp="1" noChangeArrowheads="1"/>
          </p:cNvSpPr>
          <p:nvPr>
            <p:ph type="body" idx="1"/>
          </p:nvPr>
        </p:nvSpPr>
        <p:spPr>
          <a:noFill/>
        </p:spPr>
        <p:txBody>
          <a:bodyPr rtlCol="0"/>
          <a:lstStyle/>
          <a:p>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1"/>
          <p:cNvSpPr>
            <a:spLocks noGrp="1" noChangeArrowheads="1"/>
          </p:cNvSpPr>
          <p:nvPr>
            <p:ph type="body" idx="1"/>
          </p:nvPr>
        </p:nvSpPr>
        <p:spPr>
          <a:noFill/>
        </p:spPr>
        <p:txBody>
          <a:bodyPr rtlCol="0"/>
          <a:lstStyle/>
          <a:p>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1"/>
          <p:cNvSpPr>
            <a:spLocks noGrp="1" noChangeArrowheads="1"/>
          </p:cNvSpPr>
          <p:nvPr>
            <p:ph type="body" idx="1"/>
          </p:nvPr>
        </p:nvSpPr>
        <p:spPr>
          <a:noFill/>
        </p:spPr>
        <p:txBody>
          <a:bodyPr rtlCol="0"/>
          <a:lstStyle/>
          <a:p>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1"/>
          <p:cNvSpPr>
            <a:spLocks noGrp="1" noChangeArrowheads="1"/>
          </p:cNvSpPr>
          <p:nvPr>
            <p:ph type="body" idx="1"/>
          </p:nvPr>
        </p:nvSpPr>
        <p:spPr>
          <a:noFill/>
        </p:spPr>
        <p:txBody>
          <a:bodyPr rtlCol="0"/>
          <a:lstStyle/>
          <a:p>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1"/>
          <p:cNvSpPr>
            <a:spLocks noGrp="1" noChangeArrowheads="1"/>
          </p:cNvSpPr>
          <p:nvPr>
            <p:ph type="body" idx="1"/>
          </p:nvPr>
        </p:nvSpPr>
        <p:spPr>
          <a:noFill/>
        </p:spPr>
        <p:txBody>
          <a:bodyPr rtlCol="0"/>
          <a:lstStyle/>
          <a:p>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1"/>
          <p:cNvSpPr>
            <a:spLocks noGrp="1" noChangeArrowheads="1"/>
          </p:cNvSpPr>
          <p:nvPr>
            <p:ph type="body" idx="1"/>
          </p:nvPr>
        </p:nvSpPr>
        <p:spPr>
          <a:noFill/>
        </p:spPr>
        <p:txBody>
          <a:bodyPr rtlCol="0"/>
          <a:lstStyle/>
          <a:p>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1"/>
          <p:cNvSpPr>
            <a:spLocks noGrp="1" noChangeArrowheads="1"/>
          </p:cNvSpPr>
          <p:nvPr>
            <p:ph type="body" idx="1"/>
          </p:nvPr>
        </p:nvSpPr>
        <p:spPr>
          <a:noFill/>
        </p:spPr>
        <p:txBody>
          <a:bodyPr rtlCol="0"/>
          <a:lstStyle/>
          <a:p>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1"/>
          <p:cNvSpPr>
            <a:spLocks noGrp="1" noChangeArrowheads="1"/>
          </p:cNvSpPr>
          <p:nvPr>
            <p:ph type="body" idx="1"/>
          </p:nvPr>
        </p:nvSpPr>
        <p:spPr>
          <a:noFill/>
        </p:spPr>
        <p:txBody>
          <a:bodyPr rtlCol="0"/>
          <a:lstStyle/>
          <a:p>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1"/>
          <p:cNvSpPr>
            <a:spLocks noGrp="1" noChangeArrowheads="1"/>
          </p:cNvSpPr>
          <p:nvPr>
            <p:ph type="body" idx="1"/>
          </p:nvPr>
        </p:nvSpPr>
        <p:spPr>
          <a:noFill/>
        </p:spPr>
        <p:txBody>
          <a:bodyPr rtlCol="0"/>
          <a:lstStyle/>
          <a:p>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1"/>
          <p:cNvSpPr>
            <a:spLocks noGrp="1" noChangeArrowheads="1"/>
          </p:cNvSpPr>
          <p:nvPr>
            <p:ph type="body" idx="1"/>
          </p:nvPr>
        </p:nvSpPr>
        <p:spPr>
          <a:noFill/>
        </p:spPr>
        <p:txBody>
          <a:bodyPr rtlCol="0"/>
          <a:lstStyle/>
          <a:p>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
        <p:nvSpPr>
          <p:cNvPr id="2" name="Footer Placeholder 4"/>
          <p:cNvSpPr>
            <a:spLocks noGrp="1"/>
          </p:cNvSpPr>
          <p:nvPr>
            <p:ph type="ftr" sz="quarter"/>
          </p:nvPr>
        </p:nvSpPr>
        <p:spPr/>
        <p:txBody>
          <a:bodyPr rtlCol="0"/>
          <a:lstStyle>
            <a:lvl1pPr lvl="0"/>
          </a:lstStyle>
          <a:p>
            <a:r>
              <a:rPr lang="en-US" dirty="0"/>
              <a:t>Footer</a:t>
            </a:r>
          </a:p>
        </p:txBody>
      </p:sp>
      <p:sp>
        <p:nvSpPr>
          <p:cNvPr id="3" name="Slide Number Placeholder 5"/>
          <p:cNvSpPr>
            <a:spLocks noGrp="1"/>
          </p:cNvSpPr>
          <p:nvPr>
            <p:ph type="sldNum" sz="quarter" idx="1"/>
          </p:nvPr>
        </p:nvSpPr>
        <p:spPr/>
        <p:txBody>
          <a:bodyPr rtlCol="0"/>
          <a:lstStyle>
            <a:lvl1pPr lvl="0"/>
          </a:lstStyle>
          <a:p>
            <a:r>
              <a:rPr lang="en-US" dirty="0"/>
              <a:t>&lt;#&gt;</a:t>
            </a:r>
          </a:p>
        </p:txBody>
      </p:sp>
      <p:sp>
        <p:nvSpPr>
          <p:cNvPr id="4" name="Date Placeholder 3"/>
          <p:cNvSpPr>
            <a:spLocks noGrp="1"/>
          </p:cNvSpPr>
          <p:nvPr>
            <p:ph type="dt" sz="half" idx="2"/>
          </p:nvPr>
        </p:nvSpPr>
        <p:spPr/>
        <p:txBody>
          <a:bodyPr rtlCol="0"/>
          <a:lstStyle>
            <a:lvl1pPr lvl="0"/>
          </a:lstStyle>
          <a:p>
            <a:r>
              <a:rPr lang="en-US" dirty="0"/>
              <a:t>Date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a:noFill/>
        </p:spPr>
      </p:pic>
      <p:sp>
        <p:nvSpPr>
          <p:cNvPr id="3" name="Shape 0"/>
          <p:cNvSpPr/>
          <p:nvPr/>
        </p:nvSpPr>
        <p:spPr>
          <a:xfrm>
            <a:off x="0" y="0"/>
            <a:ext cx="14630400" cy="8229600"/>
          </a:xfrm>
          <a:prstGeom prst="rect">
            <a:avLst/>
          </a:prstGeom>
          <a:solidFill>
            <a:srgbClr val="EEEFF5"/>
          </a:solidFill>
        </p:spPr>
      </p:sp>
      <p:pic>
        <p:nvPicPr>
          <p:cNvPr id="4" name="Image 1" descr="preencoded.png">
            <a:hlinkClick r:id="rId3"/>
          </p:cNvPr>
          <p:cNvPicPr>
            <a:picLocks noChangeAspect="1"/>
          </p:cNvPicPr>
          <p:nvPr/>
        </p:nvPicPr>
        <p:blipFill>
          <a:blip r:embed="rId4"/>
          <a:stretch>
            <a:fillRect/>
          </a:stretch>
        </p:blipFill>
        <p:spPr>
          <a:xfrm>
            <a:off x="12839213" y="7749540"/>
            <a:ext cx="1722605" cy="411479"/>
          </a:xfrm>
          <a:prstGeom prst="rect">
            <a:avLst/>
          </a:prstGeom>
          <a:noFill/>
        </p:spPr>
      </p:pic>
      <p:sp>
        <p:nvSpPr>
          <p:cNvPr id="5" name="Footer Placeholder 4"/>
          <p:cNvSpPr>
            <a:spLocks noGrp="1"/>
          </p:cNvSpPr>
          <p:nvPr>
            <p:ph type="ftr" sz="quarter"/>
          </p:nvPr>
        </p:nvSpPr>
        <p:spPr/>
        <p:txBody>
          <a:bodyPr rtlCol="0"/>
          <a:lstStyle>
            <a:lvl1pPr lvl="0"/>
          </a:lstStyle>
          <a:p>
            <a:r>
              <a:rPr lang="en-US" dirty="0"/>
              <a:t>Footer</a:t>
            </a:r>
          </a:p>
        </p:txBody>
      </p:sp>
      <p:sp>
        <p:nvSpPr>
          <p:cNvPr id="6" name="Slide Number Placeholder 5"/>
          <p:cNvSpPr>
            <a:spLocks noGrp="1"/>
          </p:cNvSpPr>
          <p:nvPr>
            <p:ph type="sldNum" sz="quarter" idx="1"/>
          </p:nvPr>
        </p:nvSpPr>
        <p:spPr/>
        <p:txBody>
          <a:bodyPr rtlCol="0"/>
          <a:lstStyle>
            <a:lvl1pPr lvl="0"/>
          </a:lstStyle>
          <a:p>
            <a:r>
              <a:rPr lang="en-US" dirty="0"/>
              <a:t>&lt;#&gt;</a:t>
            </a:r>
          </a:p>
        </p:txBody>
      </p:sp>
      <p:sp>
        <p:nvSpPr>
          <p:cNvPr id="7" name="Date Placeholder 3"/>
          <p:cNvSpPr>
            <a:spLocks noGrp="1"/>
          </p:cNvSpPr>
          <p:nvPr>
            <p:ph type="dt" sz="half" idx="2"/>
          </p:nvPr>
        </p:nvSpPr>
        <p:spPr/>
        <p:txBody>
          <a:bodyPr rtlCol="0"/>
          <a:lstStyle>
            <a:lvl1pPr lvl="0"/>
          </a:lstStyle>
          <a:p>
            <a:r>
              <a:rPr lang="en-US" dirty="0"/>
              <a:t>Date</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a:noFill/>
        </p:spPr>
      </p:pic>
      <p:sp>
        <p:nvSpPr>
          <p:cNvPr id="3" name="Shape 0"/>
          <p:cNvSpPr/>
          <p:nvPr/>
        </p:nvSpPr>
        <p:spPr>
          <a:xfrm>
            <a:off x="0" y="0"/>
            <a:ext cx="14630400" cy="8229600"/>
          </a:xfrm>
          <a:prstGeom prst="rect">
            <a:avLst/>
          </a:prstGeom>
          <a:solidFill>
            <a:srgbClr val="EEEFF5"/>
          </a:solidFill>
        </p:spPr>
      </p:sp>
      <p:pic>
        <p:nvPicPr>
          <p:cNvPr id="4" name="Image 1" descr="preencoded.png">
            <a:hlinkClick r:id="rId3"/>
          </p:cNvPr>
          <p:cNvPicPr>
            <a:picLocks noChangeAspect="1"/>
          </p:cNvPicPr>
          <p:nvPr/>
        </p:nvPicPr>
        <p:blipFill>
          <a:blip r:embed="rId4"/>
          <a:stretch>
            <a:fillRect/>
          </a:stretch>
        </p:blipFill>
        <p:spPr>
          <a:xfrm>
            <a:off x="12839213" y="7749540"/>
            <a:ext cx="1722605" cy="411479"/>
          </a:xfrm>
          <a:prstGeom prst="rect">
            <a:avLst/>
          </a:prstGeom>
          <a:noFill/>
        </p:spPr>
      </p:pic>
      <p:sp>
        <p:nvSpPr>
          <p:cNvPr id="5" name="Footer Placeholder 4"/>
          <p:cNvSpPr>
            <a:spLocks noGrp="1"/>
          </p:cNvSpPr>
          <p:nvPr>
            <p:ph type="ftr" sz="quarter"/>
          </p:nvPr>
        </p:nvSpPr>
        <p:spPr/>
        <p:txBody>
          <a:bodyPr rtlCol="0"/>
          <a:lstStyle>
            <a:lvl1pPr lvl="0"/>
          </a:lstStyle>
          <a:p>
            <a:r>
              <a:rPr lang="en-US" dirty="0"/>
              <a:t>Footer</a:t>
            </a:r>
          </a:p>
        </p:txBody>
      </p:sp>
      <p:sp>
        <p:nvSpPr>
          <p:cNvPr id="6" name="Slide Number Placeholder 5"/>
          <p:cNvSpPr>
            <a:spLocks noGrp="1"/>
          </p:cNvSpPr>
          <p:nvPr>
            <p:ph type="sldNum" sz="quarter" idx="1"/>
          </p:nvPr>
        </p:nvSpPr>
        <p:spPr/>
        <p:txBody>
          <a:bodyPr rtlCol="0"/>
          <a:lstStyle>
            <a:lvl1pPr lvl="0"/>
          </a:lstStyle>
          <a:p>
            <a:r>
              <a:rPr lang="en-US" dirty="0"/>
              <a:t>&lt;#&gt;</a:t>
            </a:r>
          </a:p>
        </p:txBody>
      </p:sp>
      <p:sp>
        <p:nvSpPr>
          <p:cNvPr id="7" name="Date Placeholder 3"/>
          <p:cNvSpPr>
            <a:spLocks noGrp="1"/>
          </p:cNvSpPr>
          <p:nvPr>
            <p:ph type="dt" sz="half" idx="2"/>
          </p:nvPr>
        </p:nvSpPr>
        <p:spPr/>
        <p:txBody>
          <a:bodyPr rtlCol="0"/>
          <a:lstStyle>
            <a:lvl1pPr lvl="0"/>
          </a:lstStyle>
          <a:p>
            <a:r>
              <a:rPr lang="en-US" dirty="0"/>
              <a:t>Date</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a:noFill/>
        </p:spPr>
      </p:pic>
      <p:sp>
        <p:nvSpPr>
          <p:cNvPr id="3" name="Shape 0"/>
          <p:cNvSpPr/>
          <p:nvPr/>
        </p:nvSpPr>
        <p:spPr>
          <a:xfrm>
            <a:off x="0" y="0"/>
            <a:ext cx="14630400" cy="8229600"/>
          </a:xfrm>
          <a:prstGeom prst="rect">
            <a:avLst/>
          </a:prstGeom>
          <a:solidFill>
            <a:srgbClr val="EEEFF5"/>
          </a:solidFill>
        </p:spPr>
      </p:sp>
      <p:sp>
        <p:nvSpPr>
          <p:cNvPr id="4" name="Footer Placeholder 4"/>
          <p:cNvSpPr>
            <a:spLocks noGrp="1"/>
          </p:cNvSpPr>
          <p:nvPr>
            <p:ph type="ftr" sz="quarter"/>
          </p:nvPr>
        </p:nvSpPr>
        <p:spPr/>
        <p:txBody>
          <a:bodyPr rtlCol="0"/>
          <a:lstStyle>
            <a:lvl1pPr lvl="0"/>
          </a:lstStyle>
          <a:p>
            <a:r>
              <a:rPr lang="en-US" dirty="0"/>
              <a:t>Footer</a:t>
            </a:r>
          </a:p>
        </p:txBody>
      </p:sp>
      <p:sp>
        <p:nvSpPr>
          <p:cNvPr id="5" name="Slide Number Placeholder 5"/>
          <p:cNvSpPr>
            <a:spLocks noGrp="1"/>
          </p:cNvSpPr>
          <p:nvPr>
            <p:ph type="sldNum" sz="quarter" idx="1"/>
          </p:nvPr>
        </p:nvSpPr>
        <p:spPr/>
        <p:txBody>
          <a:bodyPr rtlCol="0"/>
          <a:lstStyle>
            <a:lvl1pPr lvl="0"/>
          </a:lstStyle>
          <a:p>
            <a:r>
              <a:rPr lang="en-US" dirty="0"/>
              <a:t>&lt;#&gt;</a:t>
            </a:r>
          </a:p>
        </p:txBody>
      </p:sp>
      <p:sp>
        <p:nvSpPr>
          <p:cNvPr id="6" name="Date Placeholder 3"/>
          <p:cNvSpPr>
            <a:spLocks noGrp="1"/>
          </p:cNvSpPr>
          <p:nvPr>
            <p:ph type="dt" sz="half" idx="2"/>
          </p:nvPr>
        </p:nvSpPr>
        <p:spPr/>
        <p:txBody>
          <a:bodyPr rtlCol="0"/>
          <a:lstStyle>
            <a:lvl1pPr lvl="0"/>
          </a:lstStyle>
          <a:p>
            <a:r>
              <a:rPr lang="en-US" dirty="0"/>
              <a:t>Date</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a:noFill/>
        </p:spPr>
      </p:pic>
      <p:sp>
        <p:nvSpPr>
          <p:cNvPr id="3" name="Shape 0"/>
          <p:cNvSpPr/>
          <p:nvPr/>
        </p:nvSpPr>
        <p:spPr>
          <a:xfrm>
            <a:off x="0" y="0"/>
            <a:ext cx="14630400" cy="8229600"/>
          </a:xfrm>
          <a:prstGeom prst="rect">
            <a:avLst/>
          </a:prstGeom>
          <a:solidFill>
            <a:srgbClr val="EEEFF5"/>
          </a:solidFill>
        </p:spPr>
      </p:sp>
      <p:sp>
        <p:nvSpPr>
          <p:cNvPr id="4" name="Footer Placeholder 4"/>
          <p:cNvSpPr>
            <a:spLocks noGrp="1"/>
          </p:cNvSpPr>
          <p:nvPr>
            <p:ph type="ftr" sz="quarter"/>
          </p:nvPr>
        </p:nvSpPr>
        <p:spPr/>
        <p:txBody>
          <a:bodyPr rtlCol="0"/>
          <a:lstStyle>
            <a:lvl1pPr lvl="0"/>
          </a:lstStyle>
          <a:p>
            <a:r>
              <a:rPr lang="en-US" dirty="0"/>
              <a:t>Footer</a:t>
            </a:r>
          </a:p>
        </p:txBody>
      </p:sp>
      <p:sp>
        <p:nvSpPr>
          <p:cNvPr id="5" name="Slide Number Placeholder 5"/>
          <p:cNvSpPr>
            <a:spLocks noGrp="1"/>
          </p:cNvSpPr>
          <p:nvPr>
            <p:ph type="sldNum" sz="quarter" idx="1"/>
          </p:nvPr>
        </p:nvSpPr>
        <p:spPr/>
        <p:txBody>
          <a:bodyPr rtlCol="0"/>
          <a:lstStyle>
            <a:lvl1pPr lvl="0"/>
          </a:lstStyle>
          <a:p>
            <a:r>
              <a:rPr lang="en-US" dirty="0"/>
              <a:t>&lt;#&gt;</a:t>
            </a:r>
          </a:p>
        </p:txBody>
      </p:sp>
      <p:sp>
        <p:nvSpPr>
          <p:cNvPr id="6" name="Date Placeholder 3"/>
          <p:cNvSpPr>
            <a:spLocks noGrp="1"/>
          </p:cNvSpPr>
          <p:nvPr>
            <p:ph type="dt" sz="half" idx="2"/>
          </p:nvPr>
        </p:nvSpPr>
        <p:spPr/>
        <p:txBody>
          <a:bodyPr rtlCol="0"/>
          <a:lstStyle>
            <a:lvl1pPr lvl="0"/>
          </a:lstStyle>
          <a:p>
            <a:r>
              <a:rPr lang="en-US" dirty="0"/>
              <a:t>Date</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a:noFill/>
        </p:spPr>
      </p:pic>
      <p:sp>
        <p:nvSpPr>
          <p:cNvPr id="3" name="Shape 0"/>
          <p:cNvSpPr/>
          <p:nvPr/>
        </p:nvSpPr>
        <p:spPr>
          <a:xfrm>
            <a:off x="0" y="0"/>
            <a:ext cx="14630400" cy="8229600"/>
          </a:xfrm>
          <a:prstGeom prst="rect">
            <a:avLst/>
          </a:prstGeom>
          <a:solidFill>
            <a:srgbClr val="EEEFF5"/>
          </a:solidFill>
        </p:spPr>
      </p:sp>
      <p:sp>
        <p:nvSpPr>
          <p:cNvPr id="4" name="Footer Placeholder 4"/>
          <p:cNvSpPr>
            <a:spLocks noGrp="1"/>
          </p:cNvSpPr>
          <p:nvPr>
            <p:ph type="ftr" sz="quarter"/>
          </p:nvPr>
        </p:nvSpPr>
        <p:spPr/>
        <p:txBody>
          <a:bodyPr rtlCol="0"/>
          <a:lstStyle>
            <a:lvl1pPr lvl="0"/>
          </a:lstStyle>
          <a:p>
            <a:r>
              <a:rPr lang="en-US" dirty="0"/>
              <a:t>Footer</a:t>
            </a:r>
          </a:p>
        </p:txBody>
      </p:sp>
      <p:sp>
        <p:nvSpPr>
          <p:cNvPr id="5" name="Slide Number Placeholder 5"/>
          <p:cNvSpPr>
            <a:spLocks noGrp="1"/>
          </p:cNvSpPr>
          <p:nvPr>
            <p:ph type="sldNum" sz="quarter" idx="1"/>
          </p:nvPr>
        </p:nvSpPr>
        <p:spPr/>
        <p:txBody>
          <a:bodyPr rtlCol="0"/>
          <a:lstStyle>
            <a:lvl1pPr lvl="0"/>
          </a:lstStyle>
          <a:p>
            <a:r>
              <a:rPr lang="en-US" dirty="0"/>
              <a:t>&lt;#&gt;</a:t>
            </a:r>
          </a:p>
        </p:txBody>
      </p:sp>
      <p:sp>
        <p:nvSpPr>
          <p:cNvPr id="6" name="Date Placeholder 3"/>
          <p:cNvSpPr>
            <a:spLocks noGrp="1"/>
          </p:cNvSpPr>
          <p:nvPr>
            <p:ph type="dt" sz="half" idx="2"/>
          </p:nvPr>
        </p:nvSpPr>
        <p:spPr/>
        <p:txBody>
          <a:bodyPr rtlCol="0"/>
          <a:lstStyle>
            <a:lvl1pPr lvl="0"/>
          </a:lstStyle>
          <a:p>
            <a:r>
              <a:rPr lang="en-US" dirty="0"/>
              <a:t>Date</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a:noFill/>
        </p:spPr>
      </p:pic>
      <p:sp>
        <p:nvSpPr>
          <p:cNvPr id="3" name="Shape 0"/>
          <p:cNvSpPr/>
          <p:nvPr/>
        </p:nvSpPr>
        <p:spPr>
          <a:xfrm>
            <a:off x="0" y="0"/>
            <a:ext cx="14630400" cy="8229600"/>
          </a:xfrm>
          <a:prstGeom prst="rect">
            <a:avLst/>
          </a:prstGeom>
          <a:solidFill>
            <a:srgbClr val="EEEFF5"/>
          </a:solidFill>
        </p:spPr>
      </p:sp>
      <p:sp>
        <p:nvSpPr>
          <p:cNvPr id="4" name="Footer Placeholder 4"/>
          <p:cNvSpPr>
            <a:spLocks noGrp="1"/>
          </p:cNvSpPr>
          <p:nvPr>
            <p:ph type="ftr" sz="quarter"/>
          </p:nvPr>
        </p:nvSpPr>
        <p:spPr/>
        <p:txBody>
          <a:bodyPr rtlCol="0"/>
          <a:lstStyle>
            <a:lvl1pPr lvl="0"/>
          </a:lstStyle>
          <a:p>
            <a:r>
              <a:rPr lang="en-US" dirty="0"/>
              <a:t>Footer</a:t>
            </a:r>
          </a:p>
        </p:txBody>
      </p:sp>
      <p:sp>
        <p:nvSpPr>
          <p:cNvPr id="5" name="Slide Number Placeholder 5"/>
          <p:cNvSpPr>
            <a:spLocks noGrp="1"/>
          </p:cNvSpPr>
          <p:nvPr>
            <p:ph type="sldNum" sz="quarter" idx="1"/>
          </p:nvPr>
        </p:nvSpPr>
        <p:spPr/>
        <p:txBody>
          <a:bodyPr rtlCol="0"/>
          <a:lstStyle>
            <a:lvl1pPr lvl="0"/>
          </a:lstStyle>
          <a:p>
            <a:r>
              <a:rPr lang="en-US" dirty="0"/>
              <a:t>&lt;#&gt;</a:t>
            </a:r>
          </a:p>
        </p:txBody>
      </p:sp>
      <p:sp>
        <p:nvSpPr>
          <p:cNvPr id="6" name="Date Placeholder 3"/>
          <p:cNvSpPr>
            <a:spLocks noGrp="1"/>
          </p:cNvSpPr>
          <p:nvPr>
            <p:ph type="dt" sz="half" idx="2"/>
          </p:nvPr>
        </p:nvSpPr>
        <p:spPr/>
        <p:txBody>
          <a:bodyPr rtlCol="0"/>
          <a:lstStyle>
            <a:lvl1pPr lvl="0"/>
          </a:lstStyle>
          <a:p>
            <a:r>
              <a:rPr lang="en-US" dirty="0"/>
              <a:t>Date</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a:noFill/>
        </p:spPr>
      </p:pic>
      <p:sp>
        <p:nvSpPr>
          <p:cNvPr id="3" name="Shape 0"/>
          <p:cNvSpPr/>
          <p:nvPr/>
        </p:nvSpPr>
        <p:spPr>
          <a:xfrm>
            <a:off x="0" y="0"/>
            <a:ext cx="14630400" cy="8229600"/>
          </a:xfrm>
          <a:prstGeom prst="rect">
            <a:avLst/>
          </a:prstGeom>
          <a:solidFill>
            <a:srgbClr val="EEEFF5"/>
          </a:solidFill>
        </p:spPr>
      </p:sp>
      <p:sp>
        <p:nvSpPr>
          <p:cNvPr id="4" name="Footer Placeholder 4"/>
          <p:cNvSpPr>
            <a:spLocks noGrp="1"/>
          </p:cNvSpPr>
          <p:nvPr>
            <p:ph type="ftr" sz="quarter"/>
          </p:nvPr>
        </p:nvSpPr>
        <p:spPr/>
        <p:txBody>
          <a:bodyPr rtlCol="0"/>
          <a:lstStyle>
            <a:lvl1pPr lvl="0"/>
          </a:lstStyle>
          <a:p>
            <a:r>
              <a:rPr lang="en-US" dirty="0"/>
              <a:t>Footer</a:t>
            </a:r>
          </a:p>
        </p:txBody>
      </p:sp>
      <p:sp>
        <p:nvSpPr>
          <p:cNvPr id="5" name="Slide Number Placeholder 5"/>
          <p:cNvSpPr>
            <a:spLocks noGrp="1"/>
          </p:cNvSpPr>
          <p:nvPr>
            <p:ph type="sldNum" sz="quarter" idx="1"/>
          </p:nvPr>
        </p:nvSpPr>
        <p:spPr/>
        <p:txBody>
          <a:bodyPr rtlCol="0"/>
          <a:lstStyle>
            <a:lvl1pPr lvl="0"/>
          </a:lstStyle>
          <a:p>
            <a:r>
              <a:rPr lang="en-US" dirty="0"/>
              <a:t>&lt;#&gt;</a:t>
            </a:r>
          </a:p>
        </p:txBody>
      </p:sp>
      <p:sp>
        <p:nvSpPr>
          <p:cNvPr id="6" name="Date Placeholder 3"/>
          <p:cNvSpPr>
            <a:spLocks noGrp="1"/>
          </p:cNvSpPr>
          <p:nvPr>
            <p:ph type="dt" sz="half" idx="2"/>
          </p:nvPr>
        </p:nvSpPr>
        <p:spPr/>
        <p:txBody>
          <a:bodyPr rtlCol="0"/>
          <a:lstStyle>
            <a:lvl1pPr lvl="0"/>
          </a:lstStyle>
          <a:p>
            <a:r>
              <a:rPr lang="en-US" dirty="0"/>
              <a:t>Date</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a:noFill/>
        </p:spPr>
      </p:pic>
      <p:sp>
        <p:nvSpPr>
          <p:cNvPr id="3" name="Shape 0"/>
          <p:cNvSpPr/>
          <p:nvPr/>
        </p:nvSpPr>
        <p:spPr>
          <a:xfrm>
            <a:off x="0" y="0"/>
            <a:ext cx="14630400" cy="8229600"/>
          </a:xfrm>
          <a:prstGeom prst="rect">
            <a:avLst/>
          </a:prstGeom>
          <a:solidFill>
            <a:srgbClr val="EEEFF5"/>
          </a:solidFill>
        </p:spPr>
      </p:sp>
      <p:sp>
        <p:nvSpPr>
          <p:cNvPr id="4" name="Footer Placeholder 4"/>
          <p:cNvSpPr>
            <a:spLocks noGrp="1"/>
          </p:cNvSpPr>
          <p:nvPr>
            <p:ph type="ftr" sz="quarter"/>
          </p:nvPr>
        </p:nvSpPr>
        <p:spPr/>
        <p:txBody>
          <a:bodyPr rtlCol="0"/>
          <a:lstStyle>
            <a:lvl1pPr lvl="0"/>
          </a:lstStyle>
          <a:p>
            <a:r>
              <a:rPr lang="en-US" dirty="0"/>
              <a:t>Footer</a:t>
            </a:r>
          </a:p>
        </p:txBody>
      </p:sp>
      <p:sp>
        <p:nvSpPr>
          <p:cNvPr id="5" name="Slide Number Placeholder 5"/>
          <p:cNvSpPr>
            <a:spLocks noGrp="1"/>
          </p:cNvSpPr>
          <p:nvPr>
            <p:ph type="sldNum" sz="quarter" idx="1"/>
          </p:nvPr>
        </p:nvSpPr>
        <p:spPr/>
        <p:txBody>
          <a:bodyPr rtlCol="0"/>
          <a:lstStyle>
            <a:lvl1pPr lvl="0"/>
          </a:lstStyle>
          <a:p>
            <a:r>
              <a:rPr lang="en-US" dirty="0"/>
              <a:t>&lt;#&gt;</a:t>
            </a:r>
          </a:p>
        </p:txBody>
      </p:sp>
      <p:sp>
        <p:nvSpPr>
          <p:cNvPr id="6" name="Date Placeholder 3"/>
          <p:cNvSpPr>
            <a:spLocks noGrp="1"/>
          </p:cNvSpPr>
          <p:nvPr>
            <p:ph type="dt" sz="half" idx="2"/>
          </p:nvPr>
        </p:nvSpPr>
        <p:spPr/>
        <p:txBody>
          <a:bodyPr rtlCol="0"/>
          <a:lstStyle>
            <a:lvl1pPr lvl="0"/>
          </a:lstStyle>
          <a:p>
            <a:r>
              <a:rPr lang="en-US" dirty="0"/>
              <a:t>Date</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a:noFill/>
        </p:spPr>
      </p:pic>
      <p:sp>
        <p:nvSpPr>
          <p:cNvPr id="3" name="Shape 0"/>
          <p:cNvSpPr/>
          <p:nvPr/>
        </p:nvSpPr>
        <p:spPr>
          <a:xfrm>
            <a:off x="0" y="0"/>
            <a:ext cx="14630400" cy="8229600"/>
          </a:xfrm>
          <a:prstGeom prst="rect">
            <a:avLst/>
          </a:prstGeom>
          <a:solidFill>
            <a:srgbClr val="EEEFF5"/>
          </a:solidFill>
        </p:spPr>
      </p:sp>
      <p:sp>
        <p:nvSpPr>
          <p:cNvPr id="4" name="Footer Placeholder 4"/>
          <p:cNvSpPr>
            <a:spLocks noGrp="1"/>
          </p:cNvSpPr>
          <p:nvPr>
            <p:ph type="ftr" sz="quarter"/>
          </p:nvPr>
        </p:nvSpPr>
        <p:spPr/>
        <p:txBody>
          <a:bodyPr rtlCol="0"/>
          <a:lstStyle>
            <a:lvl1pPr lvl="0"/>
          </a:lstStyle>
          <a:p>
            <a:r>
              <a:rPr lang="en-US" dirty="0"/>
              <a:t>Footer</a:t>
            </a:r>
          </a:p>
        </p:txBody>
      </p:sp>
      <p:sp>
        <p:nvSpPr>
          <p:cNvPr id="5" name="Slide Number Placeholder 5"/>
          <p:cNvSpPr>
            <a:spLocks noGrp="1"/>
          </p:cNvSpPr>
          <p:nvPr>
            <p:ph type="sldNum" sz="quarter" idx="1"/>
          </p:nvPr>
        </p:nvSpPr>
        <p:spPr/>
        <p:txBody>
          <a:bodyPr rtlCol="0"/>
          <a:lstStyle>
            <a:lvl1pPr lvl="0"/>
          </a:lstStyle>
          <a:p>
            <a:r>
              <a:rPr lang="en-US" dirty="0"/>
              <a:t>&lt;#&gt;</a:t>
            </a:r>
          </a:p>
        </p:txBody>
      </p:sp>
      <p:sp>
        <p:nvSpPr>
          <p:cNvPr id="6" name="Date Placeholder 3"/>
          <p:cNvSpPr>
            <a:spLocks noGrp="1"/>
          </p:cNvSpPr>
          <p:nvPr>
            <p:ph type="dt" sz="half" idx="2"/>
          </p:nvPr>
        </p:nvSpPr>
        <p:spPr/>
        <p:txBody>
          <a:bodyPr rtlCol="0"/>
          <a:lstStyle>
            <a:lvl1pPr lvl="0"/>
          </a:lstStyle>
          <a:p>
            <a:r>
              <a:rPr lang="en-US" dirty="0"/>
              <a:t>Date</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a:noFill/>
        </p:spPr>
      </p:pic>
      <p:sp>
        <p:nvSpPr>
          <p:cNvPr id="3" name="Shape 0"/>
          <p:cNvSpPr/>
          <p:nvPr/>
        </p:nvSpPr>
        <p:spPr>
          <a:xfrm>
            <a:off x="0" y="0"/>
            <a:ext cx="14630400" cy="8229600"/>
          </a:xfrm>
          <a:prstGeom prst="rect">
            <a:avLst/>
          </a:prstGeom>
          <a:solidFill>
            <a:srgbClr val="EEEFF5"/>
          </a:solidFill>
        </p:spPr>
      </p:sp>
      <p:sp>
        <p:nvSpPr>
          <p:cNvPr id="4" name="Footer Placeholder 4"/>
          <p:cNvSpPr>
            <a:spLocks noGrp="1"/>
          </p:cNvSpPr>
          <p:nvPr>
            <p:ph type="ftr" sz="quarter"/>
          </p:nvPr>
        </p:nvSpPr>
        <p:spPr/>
        <p:txBody>
          <a:bodyPr rtlCol="0"/>
          <a:lstStyle>
            <a:lvl1pPr lvl="0"/>
          </a:lstStyle>
          <a:p>
            <a:r>
              <a:rPr lang="en-US" dirty="0"/>
              <a:t>Footer</a:t>
            </a:r>
          </a:p>
        </p:txBody>
      </p:sp>
      <p:sp>
        <p:nvSpPr>
          <p:cNvPr id="5" name="Slide Number Placeholder 5"/>
          <p:cNvSpPr>
            <a:spLocks noGrp="1"/>
          </p:cNvSpPr>
          <p:nvPr>
            <p:ph type="sldNum" sz="quarter" idx="1"/>
          </p:nvPr>
        </p:nvSpPr>
        <p:spPr/>
        <p:txBody>
          <a:bodyPr rtlCol="0"/>
          <a:lstStyle>
            <a:lvl1pPr lvl="0"/>
          </a:lstStyle>
          <a:p>
            <a:r>
              <a:rPr lang="en-US" dirty="0"/>
              <a:t>&lt;#&gt;</a:t>
            </a:r>
          </a:p>
        </p:txBody>
      </p:sp>
      <p:sp>
        <p:nvSpPr>
          <p:cNvPr id="6" name="Date Placeholder 3"/>
          <p:cNvSpPr>
            <a:spLocks noGrp="1"/>
          </p:cNvSpPr>
          <p:nvPr>
            <p:ph type="dt" sz="half" idx="2"/>
          </p:nvPr>
        </p:nvSpPr>
        <p:spPr/>
        <p:txBody>
          <a:bodyPr rtlCol="0"/>
          <a:lstStyle>
            <a:lvl1pPr lvl="0"/>
          </a:lstStyle>
          <a:p>
            <a:r>
              <a:rPr lang="en-US" dirty="0"/>
              <a:t>Date</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Footer Placeholder 4"/>
          <p:cNvSpPr>
            <a:spLocks noGrp="1"/>
          </p:cNvSpPr>
          <p:nvPr>
            <p:ph type="ftr" sz="quarter" idx="3"/>
          </p:nvPr>
        </p:nvSpPr>
        <p:spPr>
          <a:xfrm>
            <a:off x="3992880" y="7498080"/>
            <a:ext cx="8290560" cy="457200"/>
          </a:xfrm>
          <a:prstGeom prst="rect">
            <a:avLst/>
          </a:prstGeom>
        </p:spPr>
        <p:txBody>
          <a:bodyPr vert="horz" lIns="91440" tIns="45720" rIns="91440" bIns="45720" rtlCol="0" anchor="ctr"/>
          <a:lstStyle>
            <a:lvl1pPr lvl="0" algn="ctr">
              <a:defRPr lang="en-US" sz="600" i="0" dirty="0">
                <a:solidFill>
                  <a:schemeClr val="bg1">
                    <a:lumMod val="50000"/>
                  </a:schemeClr>
                </a:solidFill>
                <a:latin typeface="+mn-lt"/>
              </a:defRPr>
            </a:lvl1pPr>
          </a:lstStyle>
          <a:p>
            <a:r>
              <a:rPr lang="en-US" dirty="0"/>
              <a:t>Footer</a:t>
            </a:r>
          </a:p>
        </p:txBody>
      </p:sp>
      <p:sp>
        <p:nvSpPr>
          <p:cNvPr id="3" name="Slide Number Placeholder 5"/>
          <p:cNvSpPr>
            <a:spLocks noGrp="1"/>
          </p:cNvSpPr>
          <p:nvPr>
            <p:ph type="sldNum" sz="quarter" idx="4"/>
          </p:nvPr>
        </p:nvSpPr>
        <p:spPr>
          <a:xfrm>
            <a:off x="12428504" y="7512053"/>
            <a:ext cx="980828" cy="457200"/>
          </a:xfrm>
          <a:prstGeom prst="rect">
            <a:avLst/>
          </a:prstGeom>
        </p:spPr>
        <p:txBody>
          <a:bodyPr vert="horz" lIns="91440" tIns="45720" rIns="91440" bIns="45720" rtlCol="0" anchor="ctr"/>
          <a:lstStyle>
            <a:lvl1pPr lvl="0" algn="r">
              <a:defRPr lang="en-US" sz="600" i="0" dirty="0">
                <a:solidFill>
                  <a:schemeClr val="bg1">
                    <a:lumMod val="50000"/>
                  </a:schemeClr>
                </a:solidFill>
                <a:latin typeface="+mn-lt"/>
              </a:defRPr>
            </a:lvl1pPr>
          </a:lstStyle>
          <a:p>
            <a:r>
              <a:rPr lang="en-US" dirty="0"/>
              <a:t>&lt;#&gt;</a:t>
            </a:r>
          </a:p>
        </p:txBody>
      </p:sp>
      <p:sp>
        <p:nvSpPr>
          <p:cNvPr id="4" name="Date Placeholder 3"/>
          <p:cNvSpPr>
            <a:spLocks noGrp="1"/>
          </p:cNvSpPr>
          <p:nvPr>
            <p:ph type="dt" sz="half" idx="2"/>
          </p:nvPr>
        </p:nvSpPr>
        <p:spPr>
          <a:xfrm>
            <a:off x="1219200" y="7512053"/>
            <a:ext cx="2623312" cy="457200"/>
          </a:xfrm>
          <a:prstGeom prst="rect">
            <a:avLst/>
          </a:prstGeom>
        </p:spPr>
        <p:txBody>
          <a:bodyPr vert="horz" lIns="91440" tIns="45720" rIns="91440" bIns="45720" rtlCol="0" anchor="ctr"/>
          <a:lstStyle>
            <a:lvl1pPr lvl="0" algn="l">
              <a:defRPr lang="en-US" sz="600" i="0" dirty="0">
                <a:solidFill>
                  <a:schemeClr val="bg1">
                    <a:lumMod val="50000"/>
                  </a:schemeClr>
                </a:solidFill>
                <a:latin typeface="+mn-lt"/>
              </a:defRPr>
            </a:lvl1pPr>
          </a:lstStyle>
          <a:p>
            <a:r>
              <a:rPr lang="en-US" dirty="0"/>
              <a:t>Date</a:t>
            </a:r>
          </a:p>
        </p:txBody>
      </p:sp>
      <p:sp>
        <p:nvSpPr>
          <p:cNvPr id="5" name="Slide Number Placeholder 5" hidden="1"/>
          <p:cNvSpPr txBox="1">
            <a:spLocks noGrp="1"/>
          </p:cNvSpPr>
          <p:nvPr/>
        </p:nvSpPr>
        <p:spPr>
          <a:xfrm>
            <a:off x="9797517" y="7633973"/>
            <a:ext cx="3413760" cy="438150"/>
          </a:xfrm>
          <a:prstGeom prst="rect">
            <a:avLst/>
          </a:prstGeom>
        </p:spPr>
        <p:txBody>
          <a:bodyPr vert="horz" lIns="91440" tIns="45720" rIns="91440" bIns="45720" numCol="1" spcCol="0" rtlCol="0" anchor="ctr"/>
          <a:lstStyle>
            <a:lvl1pPr marL="0" lvl="0" algn="r" rtl="0">
              <a:lnSpc>
                <a:spcPct val="100000"/>
              </a:lnSpc>
              <a:defRPr lang="en-US" sz="600" i="0" dirty="0">
                <a:solidFill>
                  <a:schemeClr val="bg1">
                    <a:lumMod val="50000"/>
                  </a:schemeClr>
                </a:solidFill>
                <a:latin typeface="Roboto"/>
              </a:defRPr>
            </a:lvl1pPr>
            <a:lvl2pPr marL="457200" lvl="1" algn="l" rtl="0">
              <a:lnSpc>
                <a:spcPct val="100000"/>
              </a:lnSpc>
              <a:defRPr lang="en-US" sz="1800" dirty="0">
                <a:solidFill>
                  <a:schemeClr val="tx1"/>
                </a:solidFill>
                <a:latin typeface="Roboto"/>
              </a:defRPr>
            </a:lvl2pPr>
            <a:lvl3pPr marL="914400" lvl="2" algn="l" rtl="0">
              <a:lnSpc>
                <a:spcPct val="100000"/>
              </a:lnSpc>
              <a:defRPr lang="en-US" sz="1800" dirty="0">
                <a:solidFill>
                  <a:schemeClr val="tx1"/>
                </a:solidFill>
                <a:latin typeface="Roboto"/>
              </a:defRPr>
            </a:lvl3pPr>
            <a:lvl4pPr marL="1371600" lvl="3" algn="l" rtl="0">
              <a:lnSpc>
                <a:spcPct val="100000"/>
              </a:lnSpc>
              <a:defRPr lang="en-US" sz="1800" dirty="0">
                <a:solidFill>
                  <a:schemeClr val="tx1"/>
                </a:solidFill>
                <a:latin typeface="Roboto"/>
              </a:defRPr>
            </a:lvl4pPr>
            <a:lvl5pPr marL="1828800" lvl="4" algn="l" rtl="0">
              <a:lnSpc>
                <a:spcPct val="100000"/>
              </a:lnSpc>
              <a:defRPr lang="en-US" sz="1800" dirty="0">
                <a:solidFill>
                  <a:schemeClr val="tx1"/>
                </a:solidFill>
                <a:latin typeface="Roboto"/>
              </a:defRPr>
            </a:lvl5pPr>
            <a:lvl6pPr marL="2286000" lvl="5" algn="l" rtl="0">
              <a:lnSpc>
                <a:spcPct val="100000"/>
              </a:lnSpc>
              <a:defRPr lang="en-US" sz="1800" dirty="0">
                <a:solidFill>
                  <a:schemeClr val="tx1"/>
                </a:solidFill>
                <a:latin typeface="Roboto"/>
              </a:defRPr>
            </a:lvl6pPr>
            <a:lvl7pPr marL="2743200" lvl="6" algn="l" rtl="0">
              <a:lnSpc>
                <a:spcPct val="100000"/>
              </a:lnSpc>
              <a:defRPr lang="en-US" sz="1800" dirty="0">
                <a:solidFill>
                  <a:schemeClr val="tx1"/>
                </a:solidFill>
                <a:latin typeface="Roboto"/>
              </a:defRPr>
            </a:lvl7pPr>
            <a:lvl8pPr marL="3200400" lvl="7" algn="l" rtl="0">
              <a:lnSpc>
                <a:spcPct val="100000"/>
              </a:lnSpc>
              <a:defRPr lang="en-US" sz="1800" dirty="0">
                <a:solidFill>
                  <a:schemeClr val="tx1"/>
                </a:solidFill>
                <a:latin typeface="Roboto"/>
              </a:defRPr>
            </a:lvl8pPr>
            <a:lvl9pPr marL="3657600" lvl="8" algn="l" rtl="0">
              <a:lnSpc>
                <a:spcPct val="100000"/>
              </a:lnSpc>
              <a:defRPr lang="en-US" sz="1800" dirty="0">
                <a:solidFill>
                  <a:schemeClr val="tx1"/>
                </a:solidFill>
                <a:latin typeface="Roboto"/>
              </a:defRPr>
            </a:lvl9pPr>
          </a:lstStyle>
          <a:p>
            <a:pPr marL="0" lvl="0" algn="r" rtl="0">
              <a:defRPr lang="en-US" sz="600" i="0" dirty="0">
                <a:solidFill>
                  <a:schemeClr val="bg1">
                    <a:lumMod val="50000"/>
                  </a:schemeClr>
                </a:solidFill>
                <a:latin typeface="+mn-lt"/>
              </a:defRPr>
            </a:pPr>
            <a:r>
              <a:rPr lang="en-US" dirty="0"/>
              <a:t>&lt;#&gt;</a:t>
            </a:r>
          </a:p>
        </p:txBody>
      </p:sp>
      <p:sp>
        <p:nvSpPr>
          <p:cNvPr id="6" name="Footer Placeholder 4" hidden="1"/>
          <p:cNvSpPr txBox="1">
            <a:spLocks noGrp="1"/>
          </p:cNvSpPr>
          <p:nvPr/>
        </p:nvSpPr>
        <p:spPr>
          <a:xfrm>
            <a:off x="4998720" y="7633973"/>
            <a:ext cx="4632960" cy="438150"/>
          </a:xfrm>
          <a:prstGeom prst="rect">
            <a:avLst/>
          </a:prstGeom>
        </p:spPr>
        <p:txBody>
          <a:bodyPr vert="horz" lIns="91440" tIns="45720" rIns="91440" bIns="45720" numCol="1" spcCol="0" rtlCol="0" anchor="ctr"/>
          <a:lstStyle>
            <a:lvl1pPr marL="0" lvl="0" algn="ctr" rtl="0">
              <a:lnSpc>
                <a:spcPct val="100000"/>
              </a:lnSpc>
              <a:defRPr lang="en-US" sz="600" i="0" dirty="0">
                <a:solidFill>
                  <a:schemeClr val="bg1">
                    <a:lumMod val="50000"/>
                  </a:schemeClr>
                </a:solidFill>
                <a:latin typeface="Roboto"/>
              </a:defRPr>
            </a:lvl1pPr>
            <a:lvl2pPr marL="457200" lvl="1" algn="l" rtl="0">
              <a:lnSpc>
                <a:spcPct val="100000"/>
              </a:lnSpc>
              <a:defRPr lang="en-US" sz="1800" dirty="0">
                <a:solidFill>
                  <a:schemeClr val="tx1"/>
                </a:solidFill>
                <a:latin typeface="Roboto"/>
              </a:defRPr>
            </a:lvl2pPr>
            <a:lvl3pPr marL="914400" lvl="2" algn="l" rtl="0">
              <a:lnSpc>
                <a:spcPct val="100000"/>
              </a:lnSpc>
              <a:defRPr lang="en-US" sz="1800" dirty="0">
                <a:solidFill>
                  <a:schemeClr val="tx1"/>
                </a:solidFill>
                <a:latin typeface="Roboto"/>
              </a:defRPr>
            </a:lvl3pPr>
            <a:lvl4pPr marL="1371600" lvl="3" algn="l" rtl="0">
              <a:lnSpc>
                <a:spcPct val="100000"/>
              </a:lnSpc>
              <a:defRPr lang="en-US" sz="1800" dirty="0">
                <a:solidFill>
                  <a:schemeClr val="tx1"/>
                </a:solidFill>
                <a:latin typeface="Roboto"/>
              </a:defRPr>
            </a:lvl4pPr>
            <a:lvl5pPr marL="1828800" lvl="4" algn="l" rtl="0">
              <a:lnSpc>
                <a:spcPct val="100000"/>
              </a:lnSpc>
              <a:defRPr lang="en-US" sz="1800" dirty="0">
                <a:solidFill>
                  <a:schemeClr val="tx1"/>
                </a:solidFill>
                <a:latin typeface="Roboto"/>
              </a:defRPr>
            </a:lvl5pPr>
            <a:lvl6pPr marL="2286000" lvl="5" algn="l" rtl="0">
              <a:lnSpc>
                <a:spcPct val="100000"/>
              </a:lnSpc>
              <a:defRPr lang="en-US" sz="1800" dirty="0">
                <a:solidFill>
                  <a:schemeClr val="tx1"/>
                </a:solidFill>
                <a:latin typeface="Roboto"/>
              </a:defRPr>
            </a:lvl6pPr>
            <a:lvl7pPr marL="2743200" lvl="6" algn="l" rtl="0">
              <a:lnSpc>
                <a:spcPct val="100000"/>
              </a:lnSpc>
              <a:defRPr lang="en-US" sz="1800" dirty="0">
                <a:solidFill>
                  <a:schemeClr val="tx1"/>
                </a:solidFill>
                <a:latin typeface="Roboto"/>
              </a:defRPr>
            </a:lvl7pPr>
            <a:lvl8pPr marL="3200400" lvl="7" algn="l" rtl="0">
              <a:lnSpc>
                <a:spcPct val="100000"/>
              </a:lnSpc>
              <a:defRPr lang="en-US" sz="1800" dirty="0">
                <a:solidFill>
                  <a:schemeClr val="tx1"/>
                </a:solidFill>
                <a:latin typeface="Roboto"/>
              </a:defRPr>
            </a:lvl8pPr>
            <a:lvl9pPr marL="3657600" lvl="8" algn="l" rtl="0">
              <a:lnSpc>
                <a:spcPct val="100000"/>
              </a:lnSpc>
              <a:defRPr lang="en-US" sz="1800" dirty="0">
                <a:solidFill>
                  <a:schemeClr val="tx1"/>
                </a:solidFill>
                <a:latin typeface="Roboto"/>
              </a:defRPr>
            </a:lvl9pPr>
          </a:lstStyle>
          <a:p>
            <a:pPr marL="0" lvl="0" algn="ctr" rtl="0">
              <a:defRPr lang="en-US" sz="600" i="0" dirty="0">
                <a:solidFill>
                  <a:schemeClr val="bg1">
                    <a:lumMod val="50000"/>
                  </a:schemeClr>
                </a:solidFill>
                <a:latin typeface="+mn-lt"/>
              </a:defRPr>
            </a:pPr>
            <a:r>
              <a:rPr lang="en-US" dirty="0"/>
              <a:t>Footer</a:t>
            </a:r>
          </a:p>
        </p:txBody>
      </p:sp>
      <p:sp>
        <p:nvSpPr>
          <p:cNvPr id="7" name="Date Placeholder 3" hidden="1"/>
          <p:cNvSpPr txBox="1">
            <a:spLocks noGrp="1"/>
          </p:cNvSpPr>
          <p:nvPr/>
        </p:nvSpPr>
        <p:spPr>
          <a:xfrm>
            <a:off x="1431412" y="7633973"/>
            <a:ext cx="3413760" cy="438150"/>
          </a:xfrm>
          <a:prstGeom prst="rect">
            <a:avLst/>
          </a:prstGeom>
        </p:spPr>
        <p:txBody>
          <a:bodyPr vert="horz" lIns="91440" tIns="45720" rIns="91440" bIns="45720" numCol="1" spcCol="0" rtlCol="0" anchor="ctr"/>
          <a:lstStyle>
            <a:lvl1pPr marL="0" lvl="0" algn="l" rtl="0">
              <a:lnSpc>
                <a:spcPct val="100000"/>
              </a:lnSpc>
              <a:defRPr lang="en-US" sz="600" i="0" dirty="0">
                <a:solidFill>
                  <a:schemeClr val="bg1">
                    <a:lumMod val="50000"/>
                  </a:schemeClr>
                </a:solidFill>
                <a:latin typeface="Roboto"/>
              </a:defRPr>
            </a:lvl1pPr>
            <a:lvl2pPr marL="457200" lvl="1" algn="l" rtl="0">
              <a:lnSpc>
                <a:spcPct val="100000"/>
              </a:lnSpc>
              <a:defRPr lang="en-US" sz="1800" dirty="0">
                <a:solidFill>
                  <a:schemeClr val="tx1"/>
                </a:solidFill>
                <a:latin typeface="Roboto"/>
              </a:defRPr>
            </a:lvl2pPr>
            <a:lvl3pPr marL="914400" lvl="2" algn="l" rtl="0">
              <a:lnSpc>
                <a:spcPct val="100000"/>
              </a:lnSpc>
              <a:defRPr lang="en-US" sz="1800" dirty="0">
                <a:solidFill>
                  <a:schemeClr val="tx1"/>
                </a:solidFill>
                <a:latin typeface="Roboto"/>
              </a:defRPr>
            </a:lvl3pPr>
            <a:lvl4pPr marL="1371600" lvl="3" algn="l" rtl="0">
              <a:lnSpc>
                <a:spcPct val="100000"/>
              </a:lnSpc>
              <a:defRPr lang="en-US" sz="1800" dirty="0">
                <a:solidFill>
                  <a:schemeClr val="tx1"/>
                </a:solidFill>
                <a:latin typeface="Roboto"/>
              </a:defRPr>
            </a:lvl4pPr>
            <a:lvl5pPr marL="1828800" lvl="4" algn="l" rtl="0">
              <a:lnSpc>
                <a:spcPct val="100000"/>
              </a:lnSpc>
              <a:defRPr lang="en-US" sz="1800" dirty="0">
                <a:solidFill>
                  <a:schemeClr val="tx1"/>
                </a:solidFill>
                <a:latin typeface="Roboto"/>
              </a:defRPr>
            </a:lvl5pPr>
            <a:lvl6pPr marL="2286000" lvl="5" algn="l" rtl="0">
              <a:lnSpc>
                <a:spcPct val="100000"/>
              </a:lnSpc>
              <a:defRPr lang="en-US" sz="1800" dirty="0">
                <a:solidFill>
                  <a:schemeClr val="tx1"/>
                </a:solidFill>
                <a:latin typeface="Roboto"/>
              </a:defRPr>
            </a:lvl6pPr>
            <a:lvl7pPr marL="2743200" lvl="6" algn="l" rtl="0">
              <a:lnSpc>
                <a:spcPct val="100000"/>
              </a:lnSpc>
              <a:defRPr lang="en-US" sz="1800" dirty="0">
                <a:solidFill>
                  <a:schemeClr val="tx1"/>
                </a:solidFill>
                <a:latin typeface="Roboto"/>
              </a:defRPr>
            </a:lvl7pPr>
            <a:lvl8pPr marL="3200400" lvl="7" algn="l" rtl="0">
              <a:lnSpc>
                <a:spcPct val="100000"/>
              </a:lnSpc>
              <a:defRPr lang="en-US" sz="1800" dirty="0">
                <a:solidFill>
                  <a:schemeClr val="tx1"/>
                </a:solidFill>
                <a:latin typeface="Roboto"/>
              </a:defRPr>
            </a:lvl8pPr>
            <a:lvl9pPr marL="3657600" lvl="8" algn="l" rtl="0">
              <a:lnSpc>
                <a:spcPct val="100000"/>
              </a:lnSpc>
              <a:defRPr lang="en-US" sz="1800" dirty="0">
                <a:solidFill>
                  <a:schemeClr val="tx1"/>
                </a:solidFill>
                <a:latin typeface="Roboto"/>
              </a:defRPr>
            </a:lvl9pPr>
          </a:lstStyle>
          <a:p>
            <a:pPr marL="0" lvl="0" algn="l" rtl="0">
              <a:defRPr lang="en-US" sz="600" i="0" dirty="0">
                <a:solidFill>
                  <a:schemeClr val="bg1">
                    <a:lumMod val="50000"/>
                  </a:schemeClr>
                </a:solidFill>
                <a:latin typeface="+mn-lt"/>
              </a:defRPr>
            </a:pPr>
            <a:r>
              <a:rPr lang="en-US" dirty="0"/>
              <a:t>Date</a:t>
            </a:r>
          </a:p>
        </p:txBody>
      </p:sp>
      <p:sp>
        <p:nvSpPr>
          <p:cNvPr id="8" name="Slide Number Placeholder 5" hidden="1"/>
          <p:cNvSpPr txBox="1">
            <a:spLocks noGrp="1"/>
          </p:cNvSpPr>
          <p:nvPr/>
        </p:nvSpPr>
        <p:spPr>
          <a:xfrm>
            <a:off x="9797517" y="7633973"/>
            <a:ext cx="3413760" cy="438150"/>
          </a:xfrm>
          <a:prstGeom prst="rect">
            <a:avLst/>
          </a:prstGeom>
        </p:spPr>
        <p:txBody>
          <a:bodyPr vert="horz" lIns="91440" tIns="45720" rIns="91440" bIns="45720" numCol="1" spcCol="0" rtlCol="0" anchor="ctr"/>
          <a:lstStyle>
            <a:lvl1pPr marL="0" lvl="0" algn="r" rtl="0">
              <a:lnSpc>
                <a:spcPct val="100000"/>
              </a:lnSpc>
              <a:defRPr lang="en-US" sz="600" i="0" dirty="0">
                <a:solidFill>
                  <a:schemeClr val="bg1">
                    <a:lumMod val="50000"/>
                  </a:schemeClr>
                </a:solidFill>
                <a:latin typeface="Roboto"/>
              </a:defRPr>
            </a:lvl1pPr>
            <a:lvl2pPr marL="457200" lvl="1" algn="l" rtl="0">
              <a:lnSpc>
                <a:spcPct val="100000"/>
              </a:lnSpc>
              <a:defRPr lang="en-US" sz="1800" dirty="0">
                <a:solidFill>
                  <a:schemeClr val="tx1"/>
                </a:solidFill>
                <a:latin typeface="Roboto"/>
              </a:defRPr>
            </a:lvl2pPr>
            <a:lvl3pPr marL="914400" lvl="2" algn="l" rtl="0">
              <a:lnSpc>
                <a:spcPct val="100000"/>
              </a:lnSpc>
              <a:defRPr lang="en-US" sz="1800" dirty="0">
                <a:solidFill>
                  <a:schemeClr val="tx1"/>
                </a:solidFill>
                <a:latin typeface="Roboto"/>
              </a:defRPr>
            </a:lvl3pPr>
            <a:lvl4pPr marL="1371600" lvl="3" algn="l" rtl="0">
              <a:lnSpc>
                <a:spcPct val="100000"/>
              </a:lnSpc>
              <a:defRPr lang="en-US" sz="1800" dirty="0">
                <a:solidFill>
                  <a:schemeClr val="tx1"/>
                </a:solidFill>
                <a:latin typeface="Roboto"/>
              </a:defRPr>
            </a:lvl4pPr>
            <a:lvl5pPr marL="1828800" lvl="4" algn="l" rtl="0">
              <a:lnSpc>
                <a:spcPct val="100000"/>
              </a:lnSpc>
              <a:defRPr lang="en-US" sz="1800" dirty="0">
                <a:solidFill>
                  <a:schemeClr val="tx1"/>
                </a:solidFill>
                <a:latin typeface="Roboto"/>
              </a:defRPr>
            </a:lvl5pPr>
            <a:lvl6pPr marL="2286000" lvl="5" algn="l" rtl="0">
              <a:lnSpc>
                <a:spcPct val="100000"/>
              </a:lnSpc>
              <a:defRPr lang="en-US" sz="1800" dirty="0">
                <a:solidFill>
                  <a:schemeClr val="tx1"/>
                </a:solidFill>
                <a:latin typeface="Roboto"/>
              </a:defRPr>
            </a:lvl6pPr>
            <a:lvl7pPr marL="2743200" lvl="6" algn="l" rtl="0">
              <a:lnSpc>
                <a:spcPct val="100000"/>
              </a:lnSpc>
              <a:defRPr lang="en-US" sz="1800" dirty="0">
                <a:solidFill>
                  <a:schemeClr val="tx1"/>
                </a:solidFill>
                <a:latin typeface="Roboto"/>
              </a:defRPr>
            </a:lvl7pPr>
            <a:lvl8pPr marL="3200400" lvl="7" algn="l" rtl="0">
              <a:lnSpc>
                <a:spcPct val="100000"/>
              </a:lnSpc>
              <a:defRPr lang="en-US" sz="1800" dirty="0">
                <a:solidFill>
                  <a:schemeClr val="tx1"/>
                </a:solidFill>
                <a:latin typeface="Roboto"/>
              </a:defRPr>
            </a:lvl8pPr>
            <a:lvl9pPr marL="3657600" lvl="8" algn="l" rtl="0">
              <a:lnSpc>
                <a:spcPct val="100000"/>
              </a:lnSpc>
              <a:defRPr lang="en-US" sz="1800" dirty="0">
                <a:solidFill>
                  <a:schemeClr val="tx1"/>
                </a:solidFill>
                <a:latin typeface="Roboto"/>
              </a:defRPr>
            </a:lvl9pPr>
          </a:lstStyle>
          <a:p>
            <a:pPr marL="0" lvl="0" algn="r" rtl="0">
              <a:defRPr lang="en-US" sz="600" i="0" dirty="0">
                <a:solidFill>
                  <a:schemeClr val="bg1">
                    <a:lumMod val="50000"/>
                  </a:schemeClr>
                </a:solidFill>
                <a:latin typeface="+mn-lt"/>
              </a:defRPr>
            </a:pPr>
            <a:r>
              <a:rPr lang="en-US" dirty="0"/>
              <a:t>&lt;#&gt;</a:t>
            </a:r>
          </a:p>
        </p:txBody>
      </p:sp>
      <p:sp>
        <p:nvSpPr>
          <p:cNvPr id="9" name="Footer Placeholder 4" hidden="1"/>
          <p:cNvSpPr txBox="1">
            <a:spLocks noGrp="1"/>
          </p:cNvSpPr>
          <p:nvPr/>
        </p:nvSpPr>
        <p:spPr>
          <a:xfrm>
            <a:off x="4998720" y="7633973"/>
            <a:ext cx="4632960" cy="438150"/>
          </a:xfrm>
          <a:prstGeom prst="rect">
            <a:avLst/>
          </a:prstGeom>
        </p:spPr>
        <p:txBody>
          <a:bodyPr vert="horz" lIns="91440" tIns="45720" rIns="91440" bIns="45720" numCol="1" spcCol="0" rtlCol="0" anchor="ctr"/>
          <a:lstStyle>
            <a:lvl1pPr marL="0" lvl="0" algn="ctr" rtl="0">
              <a:lnSpc>
                <a:spcPct val="100000"/>
              </a:lnSpc>
              <a:defRPr lang="en-US" sz="600" i="0" dirty="0">
                <a:solidFill>
                  <a:schemeClr val="bg1">
                    <a:lumMod val="50000"/>
                  </a:schemeClr>
                </a:solidFill>
                <a:latin typeface="Roboto"/>
              </a:defRPr>
            </a:lvl1pPr>
            <a:lvl2pPr marL="457200" lvl="1" algn="l" rtl="0">
              <a:lnSpc>
                <a:spcPct val="100000"/>
              </a:lnSpc>
              <a:defRPr lang="en-US" sz="1800" dirty="0">
                <a:solidFill>
                  <a:schemeClr val="tx1"/>
                </a:solidFill>
                <a:latin typeface="Roboto"/>
              </a:defRPr>
            </a:lvl2pPr>
            <a:lvl3pPr marL="914400" lvl="2" algn="l" rtl="0">
              <a:lnSpc>
                <a:spcPct val="100000"/>
              </a:lnSpc>
              <a:defRPr lang="en-US" sz="1800" dirty="0">
                <a:solidFill>
                  <a:schemeClr val="tx1"/>
                </a:solidFill>
                <a:latin typeface="Roboto"/>
              </a:defRPr>
            </a:lvl3pPr>
            <a:lvl4pPr marL="1371600" lvl="3" algn="l" rtl="0">
              <a:lnSpc>
                <a:spcPct val="100000"/>
              </a:lnSpc>
              <a:defRPr lang="en-US" sz="1800" dirty="0">
                <a:solidFill>
                  <a:schemeClr val="tx1"/>
                </a:solidFill>
                <a:latin typeface="Roboto"/>
              </a:defRPr>
            </a:lvl4pPr>
            <a:lvl5pPr marL="1828800" lvl="4" algn="l" rtl="0">
              <a:lnSpc>
                <a:spcPct val="100000"/>
              </a:lnSpc>
              <a:defRPr lang="en-US" sz="1800" dirty="0">
                <a:solidFill>
                  <a:schemeClr val="tx1"/>
                </a:solidFill>
                <a:latin typeface="Roboto"/>
              </a:defRPr>
            </a:lvl5pPr>
            <a:lvl6pPr marL="2286000" lvl="5" algn="l" rtl="0">
              <a:lnSpc>
                <a:spcPct val="100000"/>
              </a:lnSpc>
              <a:defRPr lang="en-US" sz="1800" dirty="0">
                <a:solidFill>
                  <a:schemeClr val="tx1"/>
                </a:solidFill>
                <a:latin typeface="Roboto"/>
              </a:defRPr>
            </a:lvl6pPr>
            <a:lvl7pPr marL="2743200" lvl="6" algn="l" rtl="0">
              <a:lnSpc>
                <a:spcPct val="100000"/>
              </a:lnSpc>
              <a:defRPr lang="en-US" sz="1800" dirty="0">
                <a:solidFill>
                  <a:schemeClr val="tx1"/>
                </a:solidFill>
                <a:latin typeface="Roboto"/>
              </a:defRPr>
            </a:lvl7pPr>
            <a:lvl8pPr marL="3200400" lvl="7" algn="l" rtl="0">
              <a:lnSpc>
                <a:spcPct val="100000"/>
              </a:lnSpc>
              <a:defRPr lang="en-US" sz="1800" dirty="0">
                <a:solidFill>
                  <a:schemeClr val="tx1"/>
                </a:solidFill>
                <a:latin typeface="Roboto"/>
              </a:defRPr>
            </a:lvl8pPr>
            <a:lvl9pPr marL="3657600" lvl="8" algn="l" rtl="0">
              <a:lnSpc>
                <a:spcPct val="100000"/>
              </a:lnSpc>
              <a:defRPr lang="en-US" sz="1800" dirty="0">
                <a:solidFill>
                  <a:schemeClr val="tx1"/>
                </a:solidFill>
                <a:latin typeface="Roboto"/>
              </a:defRPr>
            </a:lvl9pPr>
          </a:lstStyle>
          <a:p>
            <a:pPr marL="0" lvl="0" algn="ctr" rtl="0">
              <a:defRPr lang="en-US" sz="600" i="0" dirty="0">
                <a:solidFill>
                  <a:schemeClr val="bg1">
                    <a:lumMod val="50000"/>
                  </a:schemeClr>
                </a:solidFill>
                <a:latin typeface="+mn-lt"/>
              </a:defRPr>
            </a:pPr>
            <a:r>
              <a:rPr lang="en-US" dirty="0"/>
              <a:t>Footer</a:t>
            </a:r>
          </a:p>
        </p:txBody>
      </p:sp>
      <p:sp>
        <p:nvSpPr>
          <p:cNvPr id="10" name="Date Placeholder 3" hidden="1"/>
          <p:cNvSpPr txBox="1">
            <a:spLocks noGrp="1"/>
          </p:cNvSpPr>
          <p:nvPr/>
        </p:nvSpPr>
        <p:spPr>
          <a:xfrm>
            <a:off x="1431412" y="7633973"/>
            <a:ext cx="3413760" cy="438150"/>
          </a:xfrm>
          <a:prstGeom prst="rect">
            <a:avLst/>
          </a:prstGeom>
        </p:spPr>
        <p:txBody>
          <a:bodyPr vert="horz" lIns="91440" tIns="45720" rIns="91440" bIns="45720" numCol="1" spcCol="0" rtlCol="0" anchor="ctr"/>
          <a:lstStyle>
            <a:lvl1pPr marL="0" lvl="0" algn="l" rtl="0">
              <a:lnSpc>
                <a:spcPct val="100000"/>
              </a:lnSpc>
              <a:defRPr lang="en-US" sz="600" i="0" dirty="0">
                <a:solidFill>
                  <a:schemeClr val="bg1">
                    <a:lumMod val="50000"/>
                  </a:schemeClr>
                </a:solidFill>
                <a:latin typeface="Roboto"/>
              </a:defRPr>
            </a:lvl1pPr>
            <a:lvl2pPr marL="457200" lvl="1" algn="l" rtl="0">
              <a:lnSpc>
                <a:spcPct val="100000"/>
              </a:lnSpc>
              <a:defRPr lang="en-US" sz="1800" dirty="0">
                <a:solidFill>
                  <a:schemeClr val="tx1"/>
                </a:solidFill>
                <a:latin typeface="Roboto"/>
              </a:defRPr>
            </a:lvl2pPr>
            <a:lvl3pPr marL="914400" lvl="2" algn="l" rtl="0">
              <a:lnSpc>
                <a:spcPct val="100000"/>
              </a:lnSpc>
              <a:defRPr lang="en-US" sz="1800" dirty="0">
                <a:solidFill>
                  <a:schemeClr val="tx1"/>
                </a:solidFill>
                <a:latin typeface="Roboto"/>
              </a:defRPr>
            </a:lvl3pPr>
            <a:lvl4pPr marL="1371600" lvl="3" algn="l" rtl="0">
              <a:lnSpc>
                <a:spcPct val="100000"/>
              </a:lnSpc>
              <a:defRPr lang="en-US" sz="1800" dirty="0">
                <a:solidFill>
                  <a:schemeClr val="tx1"/>
                </a:solidFill>
                <a:latin typeface="Roboto"/>
              </a:defRPr>
            </a:lvl4pPr>
            <a:lvl5pPr marL="1828800" lvl="4" algn="l" rtl="0">
              <a:lnSpc>
                <a:spcPct val="100000"/>
              </a:lnSpc>
              <a:defRPr lang="en-US" sz="1800" dirty="0">
                <a:solidFill>
                  <a:schemeClr val="tx1"/>
                </a:solidFill>
                <a:latin typeface="Roboto"/>
              </a:defRPr>
            </a:lvl5pPr>
            <a:lvl6pPr marL="2286000" lvl="5" algn="l" rtl="0">
              <a:lnSpc>
                <a:spcPct val="100000"/>
              </a:lnSpc>
              <a:defRPr lang="en-US" sz="1800" dirty="0">
                <a:solidFill>
                  <a:schemeClr val="tx1"/>
                </a:solidFill>
                <a:latin typeface="Roboto"/>
              </a:defRPr>
            </a:lvl6pPr>
            <a:lvl7pPr marL="2743200" lvl="6" algn="l" rtl="0">
              <a:lnSpc>
                <a:spcPct val="100000"/>
              </a:lnSpc>
              <a:defRPr lang="en-US" sz="1800" dirty="0">
                <a:solidFill>
                  <a:schemeClr val="tx1"/>
                </a:solidFill>
                <a:latin typeface="Roboto"/>
              </a:defRPr>
            </a:lvl7pPr>
            <a:lvl8pPr marL="3200400" lvl="7" algn="l" rtl="0">
              <a:lnSpc>
                <a:spcPct val="100000"/>
              </a:lnSpc>
              <a:defRPr lang="en-US" sz="1800" dirty="0">
                <a:solidFill>
                  <a:schemeClr val="tx1"/>
                </a:solidFill>
                <a:latin typeface="Roboto"/>
              </a:defRPr>
            </a:lvl8pPr>
            <a:lvl9pPr marL="3657600" lvl="8" algn="l" rtl="0">
              <a:lnSpc>
                <a:spcPct val="100000"/>
              </a:lnSpc>
              <a:defRPr lang="en-US" sz="1800" dirty="0">
                <a:solidFill>
                  <a:schemeClr val="tx1"/>
                </a:solidFill>
                <a:latin typeface="Roboto"/>
              </a:defRPr>
            </a:lvl9pPr>
          </a:lstStyle>
          <a:p>
            <a:pPr marL="0" lvl="0" algn="l" rtl="0">
              <a:defRPr lang="en-US" sz="600" i="0" dirty="0">
                <a:solidFill>
                  <a:schemeClr val="bg1">
                    <a:lumMod val="50000"/>
                  </a:schemeClr>
                </a:solidFill>
                <a:latin typeface="+mn-lt"/>
              </a:defRPr>
            </a:pPr>
            <a:r>
              <a:rPr lang="en-US" dirty="0"/>
              <a:t>Date</a:t>
            </a:r>
          </a:p>
        </p:txBody>
      </p:sp>
      <p:sp>
        <p:nvSpPr>
          <p:cNvPr id="11" name="Slide Number Placeholder 5" hidden="1"/>
          <p:cNvSpPr txBox="1">
            <a:spLocks noGrp="1"/>
          </p:cNvSpPr>
          <p:nvPr/>
        </p:nvSpPr>
        <p:spPr>
          <a:xfrm>
            <a:off x="9797517" y="7633973"/>
            <a:ext cx="3413760" cy="438150"/>
          </a:xfrm>
          <a:prstGeom prst="rect">
            <a:avLst/>
          </a:prstGeom>
        </p:spPr>
        <p:txBody>
          <a:bodyPr vert="horz" lIns="91440" tIns="45720" rIns="91440" bIns="45720" numCol="1" spcCol="0" rtlCol="0" anchor="ctr"/>
          <a:lstStyle>
            <a:lvl1pPr marL="0" lvl="0" algn="r" rtl="0">
              <a:lnSpc>
                <a:spcPct val="100000"/>
              </a:lnSpc>
              <a:defRPr lang="en-US" sz="600" i="0" dirty="0">
                <a:solidFill>
                  <a:schemeClr val="bg1">
                    <a:lumMod val="50000"/>
                  </a:schemeClr>
                </a:solidFill>
                <a:latin typeface="Roboto"/>
              </a:defRPr>
            </a:lvl1pPr>
            <a:lvl2pPr marL="457200" lvl="1" algn="l" rtl="0">
              <a:lnSpc>
                <a:spcPct val="100000"/>
              </a:lnSpc>
              <a:defRPr lang="en-US" sz="1800" dirty="0">
                <a:solidFill>
                  <a:schemeClr val="tx1"/>
                </a:solidFill>
                <a:latin typeface="Roboto"/>
              </a:defRPr>
            </a:lvl2pPr>
            <a:lvl3pPr marL="914400" lvl="2" algn="l" rtl="0">
              <a:lnSpc>
                <a:spcPct val="100000"/>
              </a:lnSpc>
              <a:defRPr lang="en-US" sz="1800" dirty="0">
                <a:solidFill>
                  <a:schemeClr val="tx1"/>
                </a:solidFill>
                <a:latin typeface="Roboto"/>
              </a:defRPr>
            </a:lvl3pPr>
            <a:lvl4pPr marL="1371600" lvl="3" algn="l" rtl="0">
              <a:lnSpc>
                <a:spcPct val="100000"/>
              </a:lnSpc>
              <a:defRPr lang="en-US" sz="1800" dirty="0">
                <a:solidFill>
                  <a:schemeClr val="tx1"/>
                </a:solidFill>
                <a:latin typeface="Roboto"/>
              </a:defRPr>
            </a:lvl4pPr>
            <a:lvl5pPr marL="1828800" lvl="4" algn="l" rtl="0">
              <a:lnSpc>
                <a:spcPct val="100000"/>
              </a:lnSpc>
              <a:defRPr lang="en-US" sz="1800" dirty="0">
                <a:solidFill>
                  <a:schemeClr val="tx1"/>
                </a:solidFill>
                <a:latin typeface="Roboto"/>
              </a:defRPr>
            </a:lvl5pPr>
            <a:lvl6pPr marL="2286000" lvl="5" algn="l" rtl="0">
              <a:lnSpc>
                <a:spcPct val="100000"/>
              </a:lnSpc>
              <a:defRPr lang="en-US" sz="1800" dirty="0">
                <a:solidFill>
                  <a:schemeClr val="tx1"/>
                </a:solidFill>
                <a:latin typeface="Roboto"/>
              </a:defRPr>
            </a:lvl6pPr>
            <a:lvl7pPr marL="2743200" lvl="6" algn="l" rtl="0">
              <a:lnSpc>
                <a:spcPct val="100000"/>
              </a:lnSpc>
              <a:defRPr lang="en-US" sz="1800" dirty="0">
                <a:solidFill>
                  <a:schemeClr val="tx1"/>
                </a:solidFill>
                <a:latin typeface="Roboto"/>
              </a:defRPr>
            </a:lvl7pPr>
            <a:lvl8pPr marL="3200400" lvl="7" algn="l" rtl="0">
              <a:lnSpc>
                <a:spcPct val="100000"/>
              </a:lnSpc>
              <a:defRPr lang="en-US" sz="1800" dirty="0">
                <a:solidFill>
                  <a:schemeClr val="tx1"/>
                </a:solidFill>
                <a:latin typeface="Roboto"/>
              </a:defRPr>
            </a:lvl8pPr>
            <a:lvl9pPr marL="3657600" lvl="8" algn="l" rtl="0">
              <a:lnSpc>
                <a:spcPct val="100000"/>
              </a:lnSpc>
              <a:defRPr lang="en-US" sz="1800" dirty="0">
                <a:solidFill>
                  <a:schemeClr val="tx1"/>
                </a:solidFill>
                <a:latin typeface="Roboto"/>
              </a:defRPr>
            </a:lvl9pPr>
          </a:lstStyle>
          <a:p>
            <a:pPr marL="0" lvl="0" algn="r" rtl="0">
              <a:defRPr lang="en-US" sz="600" i="0" dirty="0">
                <a:solidFill>
                  <a:schemeClr val="bg1">
                    <a:lumMod val="50000"/>
                  </a:schemeClr>
                </a:solidFill>
                <a:latin typeface="+mn-lt"/>
              </a:defRPr>
            </a:pPr>
            <a:r>
              <a:rPr lang="en-US" dirty="0"/>
              <a:t>&lt;#&gt;</a:t>
            </a:r>
          </a:p>
        </p:txBody>
      </p:sp>
      <p:sp>
        <p:nvSpPr>
          <p:cNvPr id="12" name="Footer Placeholder 4" hidden="1"/>
          <p:cNvSpPr txBox="1">
            <a:spLocks noGrp="1"/>
          </p:cNvSpPr>
          <p:nvPr/>
        </p:nvSpPr>
        <p:spPr>
          <a:xfrm>
            <a:off x="4998720" y="7633973"/>
            <a:ext cx="4632960" cy="438150"/>
          </a:xfrm>
          <a:prstGeom prst="rect">
            <a:avLst/>
          </a:prstGeom>
        </p:spPr>
        <p:txBody>
          <a:bodyPr vert="horz" lIns="91440" tIns="45720" rIns="91440" bIns="45720" numCol="1" spcCol="0" rtlCol="0" anchor="ctr"/>
          <a:lstStyle>
            <a:lvl1pPr marL="0" lvl="0" algn="ctr" rtl="0">
              <a:lnSpc>
                <a:spcPct val="100000"/>
              </a:lnSpc>
              <a:defRPr lang="en-US" sz="600" i="0" dirty="0">
                <a:solidFill>
                  <a:schemeClr val="bg1">
                    <a:lumMod val="50000"/>
                  </a:schemeClr>
                </a:solidFill>
                <a:latin typeface="Roboto"/>
              </a:defRPr>
            </a:lvl1pPr>
            <a:lvl2pPr marL="457200" lvl="1" algn="l" rtl="0">
              <a:lnSpc>
                <a:spcPct val="100000"/>
              </a:lnSpc>
              <a:defRPr lang="en-US" sz="1800" dirty="0">
                <a:solidFill>
                  <a:schemeClr val="tx1"/>
                </a:solidFill>
                <a:latin typeface="Roboto"/>
              </a:defRPr>
            </a:lvl2pPr>
            <a:lvl3pPr marL="914400" lvl="2" algn="l" rtl="0">
              <a:lnSpc>
                <a:spcPct val="100000"/>
              </a:lnSpc>
              <a:defRPr lang="en-US" sz="1800" dirty="0">
                <a:solidFill>
                  <a:schemeClr val="tx1"/>
                </a:solidFill>
                <a:latin typeface="Roboto"/>
              </a:defRPr>
            </a:lvl3pPr>
            <a:lvl4pPr marL="1371600" lvl="3" algn="l" rtl="0">
              <a:lnSpc>
                <a:spcPct val="100000"/>
              </a:lnSpc>
              <a:defRPr lang="en-US" sz="1800" dirty="0">
                <a:solidFill>
                  <a:schemeClr val="tx1"/>
                </a:solidFill>
                <a:latin typeface="Roboto"/>
              </a:defRPr>
            </a:lvl4pPr>
            <a:lvl5pPr marL="1828800" lvl="4" algn="l" rtl="0">
              <a:lnSpc>
                <a:spcPct val="100000"/>
              </a:lnSpc>
              <a:defRPr lang="en-US" sz="1800" dirty="0">
                <a:solidFill>
                  <a:schemeClr val="tx1"/>
                </a:solidFill>
                <a:latin typeface="Roboto"/>
              </a:defRPr>
            </a:lvl5pPr>
            <a:lvl6pPr marL="2286000" lvl="5" algn="l" rtl="0">
              <a:lnSpc>
                <a:spcPct val="100000"/>
              </a:lnSpc>
              <a:defRPr lang="en-US" sz="1800" dirty="0">
                <a:solidFill>
                  <a:schemeClr val="tx1"/>
                </a:solidFill>
                <a:latin typeface="Roboto"/>
              </a:defRPr>
            </a:lvl6pPr>
            <a:lvl7pPr marL="2743200" lvl="6" algn="l" rtl="0">
              <a:lnSpc>
                <a:spcPct val="100000"/>
              </a:lnSpc>
              <a:defRPr lang="en-US" sz="1800" dirty="0">
                <a:solidFill>
                  <a:schemeClr val="tx1"/>
                </a:solidFill>
                <a:latin typeface="Roboto"/>
              </a:defRPr>
            </a:lvl7pPr>
            <a:lvl8pPr marL="3200400" lvl="7" algn="l" rtl="0">
              <a:lnSpc>
                <a:spcPct val="100000"/>
              </a:lnSpc>
              <a:defRPr lang="en-US" sz="1800" dirty="0">
                <a:solidFill>
                  <a:schemeClr val="tx1"/>
                </a:solidFill>
                <a:latin typeface="Roboto"/>
              </a:defRPr>
            </a:lvl8pPr>
            <a:lvl9pPr marL="3657600" lvl="8" algn="l" rtl="0">
              <a:lnSpc>
                <a:spcPct val="100000"/>
              </a:lnSpc>
              <a:defRPr lang="en-US" sz="1800" dirty="0">
                <a:solidFill>
                  <a:schemeClr val="tx1"/>
                </a:solidFill>
                <a:latin typeface="Roboto"/>
              </a:defRPr>
            </a:lvl9pPr>
          </a:lstStyle>
          <a:p>
            <a:pPr marL="0" lvl="0" algn="ctr" rtl="0">
              <a:defRPr lang="en-US" sz="600" i="0" dirty="0">
                <a:solidFill>
                  <a:schemeClr val="bg1">
                    <a:lumMod val="50000"/>
                  </a:schemeClr>
                </a:solidFill>
                <a:latin typeface="+mn-lt"/>
              </a:defRPr>
            </a:pPr>
            <a:r>
              <a:rPr lang="en-US" dirty="0"/>
              <a:t>Footer</a:t>
            </a:r>
          </a:p>
        </p:txBody>
      </p:sp>
      <p:sp>
        <p:nvSpPr>
          <p:cNvPr id="13" name="Date Placeholder 3" hidden="1"/>
          <p:cNvSpPr txBox="1">
            <a:spLocks noGrp="1"/>
          </p:cNvSpPr>
          <p:nvPr/>
        </p:nvSpPr>
        <p:spPr>
          <a:xfrm>
            <a:off x="1431412" y="7633973"/>
            <a:ext cx="3413760" cy="438150"/>
          </a:xfrm>
          <a:prstGeom prst="rect">
            <a:avLst/>
          </a:prstGeom>
        </p:spPr>
        <p:txBody>
          <a:bodyPr vert="horz" lIns="91440" tIns="45720" rIns="91440" bIns="45720" numCol="1" spcCol="0" rtlCol="0" anchor="ctr"/>
          <a:lstStyle>
            <a:lvl1pPr marL="0" lvl="0" algn="l" rtl="0">
              <a:lnSpc>
                <a:spcPct val="100000"/>
              </a:lnSpc>
              <a:defRPr lang="en-US" sz="600" i="0" dirty="0">
                <a:solidFill>
                  <a:schemeClr val="bg1">
                    <a:lumMod val="50000"/>
                  </a:schemeClr>
                </a:solidFill>
                <a:latin typeface="Roboto"/>
              </a:defRPr>
            </a:lvl1pPr>
            <a:lvl2pPr marL="457200" lvl="1" algn="l" rtl="0">
              <a:lnSpc>
                <a:spcPct val="100000"/>
              </a:lnSpc>
              <a:defRPr lang="en-US" sz="1800" dirty="0">
                <a:solidFill>
                  <a:schemeClr val="tx1"/>
                </a:solidFill>
                <a:latin typeface="Roboto"/>
              </a:defRPr>
            </a:lvl2pPr>
            <a:lvl3pPr marL="914400" lvl="2" algn="l" rtl="0">
              <a:lnSpc>
                <a:spcPct val="100000"/>
              </a:lnSpc>
              <a:defRPr lang="en-US" sz="1800" dirty="0">
                <a:solidFill>
                  <a:schemeClr val="tx1"/>
                </a:solidFill>
                <a:latin typeface="Roboto"/>
              </a:defRPr>
            </a:lvl3pPr>
            <a:lvl4pPr marL="1371600" lvl="3" algn="l" rtl="0">
              <a:lnSpc>
                <a:spcPct val="100000"/>
              </a:lnSpc>
              <a:defRPr lang="en-US" sz="1800" dirty="0">
                <a:solidFill>
                  <a:schemeClr val="tx1"/>
                </a:solidFill>
                <a:latin typeface="Roboto"/>
              </a:defRPr>
            </a:lvl4pPr>
            <a:lvl5pPr marL="1828800" lvl="4" algn="l" rtl="0">
              <a:lnSpc>
                <a:spcPct val="100000"/>
              </a:lnSpc>
              <a:defRPr lang="en-US" sz="1800" dirty="0">
                <a:solidFill>
                  <a:schemeClr val="tx1"/>
                </a:solidFill>
                <a:latin typeface="Roboto"/>
              </a:defRPr>
            </a:lvl5pPr>
            <a:lvl6pPr marL="2286000" lvl="5" algn="l" rtl="0">
              <a:lnSpc>
                <a:spcPct val="100000"/>
              </a:lnSpc>
              <a:defRPr lang="en-US" sz="1800" dirty="0">
                <a:solidFill>
                  <a:schemeClr val="tx1"/>
                </a:solidFill>
                <a:latin typeface="Roboto"/>
              </a:defRPr>
            </a:lvl6pPr>
            <a:lvl7pPr marL="2743200" lvl="6" algn="l" rtl="0">
              <a:lnSpc>
                <a:spcPct val="100000"/>
              </a:lnSpc>
              <a:defRPr lang="en-US" sz="1800" dirty="0">
                <a:solidFill>
                  <a:schemeClr val="tx1"/>
                </a:solidFill>
                <a:latin typeface="Roboto"/>
              </a:defRPr>
            </a:lvl7pPr>
            <a:lvl8pPr marL="3200400" lvl="7" algn="l" rtl="0">
              <a:lnSpc>
                <a:spcPct val="100000"/>
              </a:lnSpc>
              <a:defRPr lang="en-US" sz="1800" dirty="0">
                <a:solidFill>
                  <a:schemeClr val="tx1"/>
                </a:solidFill>
                <a:latin typeface="Roboto"/>
              </a:defRPr>
            </a:lvl8pPr>
            <a:lvl9pPr marL="3657600" lvl="8" algn="l" rtl="0">
              <a:lnSpc>
                <a:spcPct val="100000"/>
              </a:lnSpc>
              <a:defRPr lang="en-US" sz="1800" dirty="0">
                <a:solidFill>
                  <a:schemeClr val="tx1"/>
                </a:solidFill>
                <a:latin typeface="Roboto"/>
              </a:defRPr>
            </a:lvl9pPr>
          </a:lstStyle>
          <a:p>
            <a:pPr marL="0" lvl="0" algn="l" rtl="0">
              <a:defRPr lang="en-US" sz="600" i="0" dirty="0">
                <a:solidFill>
                  <a:schemeClr val="bg1">
                    <a:lumMod val="50000"/>
                  </a:schemeClr>
                </a:solidFill>
                <a:latin typeface="+mn-lt"/>
              </a:defRPr>
            </a:pPr>
            <a:r>
              <a:rPr lang="en-US" dirty="0"/>
              <a:t>Date</a:t>
            </a:r>
          </a:p>
        </p:txBody>
      </p:sp>
      <p:sp>
        <p:nvSpPr>
          <p:cNvPr id="14" name="Title Placeholder 1" hidden="1"/>
          <p:cNvSpPr>
            <a:spLocks noGrp="1"/>
          </p:cNvSpPr>
          <p:nvPr>
            <p:ph type="title"/>
          </p:nvPr>
        </p:nvSpPr>
        <p:spPr>
          <a:xfrm>
            <a:off x="1219200" y="558471"/>
            <a:ext cx="12192000" cy="1371600"/>
          </a:xfrm>
          <a:prstGeom prst="rect">
            <a:avLst/>
          </a:prstGeom>
        </p:spPr>
        <p:txBody>
          <a:bodyPr vert="horz" lIns="91440" tIns="45720" rIns="91440" bIns="45720" rtlCol="0" anchor="b">
            <a:noAutofit/>
          </a:bodyPr>
          <a:lstStyle/>
          <a:p>
            <a:r>
              <a:rPr lang="en-US" dirty="0"/>
              <a:t>Click to edit Master title style</a:t>
            </a:r>
          </a:p>
        </p:txBody>
      </p:sp>
      <p:sp>
        <p:nvSpPr>
          <p:cNvPr id="15" name="Text Placeholder 2" hidden="1"/>
          <p:cNvSpPr>
            <a:spLocks noGrp="1"/>
          </p:cNvSpPr>
          <p:nvPr>
            <p:ph type="body" idx="1"/>
          </p:nvPr>
        </p:nvSpPr>
        <p:spPr>
          <a:xfrm>
            <a:off x="1219200" y="2286000"/>
            <a:ext cx="12192000" cy="4876800"/>
          </a:xfrm>
          <a:prstGeom prst="rect">
            <a:avLst/>
          </a:prstGeom>
        </p:spPr>
        <p:txBody>
          <a:bodyPr vert="horz" lIns="91440" tIns="9360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lvl="0" algn="ctr" rtl="0">
        <a:spcBef>
          <a:spcPct val="0"/>
        </a:spcBef>
        <a:buNone/>
        <a:defRPr lang="en-US" sz="4400" dirty="0">
          <a:solidFill>
            <a:schemeClr val="tx1"/>
          </a:solidFill>
          <a:latin typeface="+mj-lt"/>
        </a:defRPr>
      </a:lvl1pPr>
    </p:titleStyle>
    <p:bodyStyle>
      <a:lvl1pPr marL="342900" lvl="0" indent="-342900" algn="l" rtl="0">
        <a:spcBef>
          <a:spcPct val="20000"/>
        </a:spcBef>
        <a:buFont typeface="Arial" panose="020B0604020202020204"/>
        <a:buChar char="•"/>
        <a:defRPr lang="en-US" sz="3200" dirty="0">
          <a:solidFill>
            <a:schemeClr val="tx1"/>
          </a:solidFill>
          <a:latin typeface="+mn-lt"/>
        </a:defRPr>
      </a:lvl1pPr>
      <a:lvl2pPr marL="742950" lvl="1" indent="-285750" algn="l" rtl="0">
        <a:spcBef>
          <a:spcPct val="20000"/>
        </a:spcBef>
        <a:buFont typeface="Arial" panose="020B0604020202020204"/>
        <a:buChar char="–"/>
        <a:defRPr lang="en-US" sz="2800" dirty="0">
          <a:solidFill>
            <a:schemeClr val="tx1"/>
          </a:solidFill>
          <a:latin typeface="+mn-lt"/>
        </a:defRPr>
      </a:lvl2pPr>
      <a:lvl3pPr marL="1143000" lvl="2" indent="-228600" algn="l" rtl="0">
        <a:spcBef>
          <a:spcPct val="20000"/>
        </a:spcBef>
        <a:buFont typeface="Arial" panose="020B0604020202020204"/>
        <a:buChar char="•"/>
        <a:defRPr lang="en-US" sz="2400" dirty="0">
          <a:solidFill>
            <a:schemeClr val="tx1"/>
          </a:solidFill>
          <a:latin typeface="+mn-lt"/>
        </a:defRPr>
      </a:lvl3pPr>
      <a:lvl4pPr marL="1600200" lvl="3" indent="-228600" algn="l" rtl="0">
        <a:spcBef>
          <a:spcPct val="20000"/>
        </a:spcBef>
        <a:buFont typeface="Arial" panose="020B0604020202020204"/>
        <a:buChar char="–"/>
        <a:defRPr lang="en-US" sz="2000" dirty="0">
          <a:solidFill>
            <a:schemeClr val="tx1"/>
          </a:solidFill>
          <a:latin typeface="+mn-lt"/>
        </a:defRPr>
      </a:lvl4pPr>
      <a:lvl5pPr marL="2057400" lvl="4" indent="-228600" algn="l" rtl="0">
        <a:spcBef>
          <a:spcPct val="20000"/>
        </a:spcBef>
        <a:buFont typeface="Arial" panose="020B0604020202020204"/>
        <a:buChar char="»"/>
        <a:defRPr lang="en-US" sz="2000" dirty="0">
          <a:solidFill>
            <a:schemeClr val="tx1"/>
          </a:solidFill>
          <a:latin typeface="+mn-lt"/>
        </a:defRPr>
      </a:lvl5pPr>
      <a:lvl6pPr marL="2514600" lvl="5" indent="-228600" algn="l" rtl="0">
        <a:spcBef>
          <a:spcPct val="20000"/>
        </a:spcBef>
        <a:buFont typeface="Arial" panose="020B0604020202020204"/>
        <a:buChar char="•"/>
        <a:defRPr lang="en-US" sz="2000" dirty="0">
          <a:solidFill>
            <a:schemeClr val="tx1"/>
          </a:solidFill>
          <a:latin typeface="+mn-lt"/>
        </a:defRPr>
      </a:lvl6pPr>
      <a:lvl7pPr marL="2971800" lvl="6" indent="-228600" algn="l" rtl="0">
        <a:spcBef>
          <a:spcPct val="20000"/>
        </a:spcBef>
        <a:buFont typeface="Arial" panose="020B0604020202020204"/>
        <a:buChar char="•"/>
        <a:defRPr lang="en-US" sz="2000" dirty="0">
          <a:solidFill>
            <a:schemeClr val="tx1"/>
          </a:solidFill>
          <a:latin typeface="+mn-lt"/>
        </a:defRPr>
      </a:lvl7pPr>
      <a:lvl8pPr marL="3429000" lvl="7" indent="-228600" algn="l" rtl="0">
        <a:spcBef>
          <a:spcPct val="20000"/>
        </a:spcBef>
        <a:buFont typeface="Arial" panose="020B0604020202020204"/>
        <a:buChar char="•"/>
        <a:defRPr lang="en-US" sz="2000" dirty="0">
          <a:solidFill>
            <a:schemeClr val="tx1"/>
          </a:solidFill>
          <a:latin typeface="+mn-lt"/>
        </a:defRPr>
      </a:lvl8pPr>
      <a:lvl9pPr marL="3886200" lvl="8" indent="-228600" algn="l" rtl="0">
        <a:spcBef>
          <a:spcPct val="20000"/>
        </a:spcBef>
        <a:buFont typeface="Arial" panose="020B0604020202020204"/>
        <a:buChar char="•"/>
        <a:defRPr lang="en-US" sz="2000" dirty="0">
          <a:solidFill>
            <a:schemeClr val="tx1"/>
          </a:solidFill>
          <a:latin typeface="+mn-lt"/>
        </a:defRPr>
      </a:lvl9pPr>
    </p:bodyStyle>
    <p:otherStyle>
      <a:lvl1pPr marL="0" lvl="0" algn="l" rtl="0">
        <a:defRPr lang="en-US" sz="1800" dirty="0">
          <a:solidFill>
            <a:schemeClr val="tx1"/>
          </a:solidFill>
          <a:latin typeface="+mn-lt"/>
        </a:defRPr>
      </a:lvl1pPr>
      <a:lvl2pPr marL="457200" lvl="1" algn="l" rtl="0">
        <a:defRPr lang="en-US" sz="1800" dirty="0">
          <a:solidFill>
            <a:schemeClr val="tx1"/>
          </a:solidFill>
          <a:latin typeface="+mn-lt"/>
        </a:defRPr>
      </a:lvl2pPr>
      <a:lvl3pPr marL="914400" lvl="2" algn="l" rtl="0">
        <a:defRPr lang="en-US" sz="1800" dirty="0">
          <a:solidFill>
            <a:schemeClr val="tx1"/>
          </a:solidFill>
          <a:latin typeface="+mn-lt"/>
        </a:defRPr>
      </a:lvl3pPr>
      <a:lvl4pPr marL="1371600" lvl="3" algn="l" rtl="0">
        <a:defRPr lang="en-US" sz="1800" dirty="0">
          <a:solidFill>
            <a:schemeClr val="tx1"/>
          </a:solidFill>
          <a:latin typeface="+mn-lt"/>
        </a:defRPr>
      </a:lvl4pPr>
      <a:lvl5pPr marL="1828800" lvl="4" algn="l" rtl="0">
        <a:defRPr lang="en-US" sz="1800" dirty="0">
          <a:solidFill>
            <a:schemeClr val="tx1"/>
          </a:solidFill>
          <a:latin typeface="+mn-lt"/>
        </a:defRPr>
      </a:lvl5pPr>
      <a:lvl6pPr marL="2286000" lvl="5" algn="l" rtl="0">
        <a:defRPr lang="en-US" sz="1800" dirty="0">
          <a:solidFill>
            <a:schemeClr val="tx1"/>
          </a:solidFill>
          <a:latin typeface="+mn-lt"/>
        </a:defRPr>
      </a:lvl6pPr>
      <a:lvl7pPr marL="2743200" lvl="6" algn="l" rtl="0">
        <a:defRPr lang="en-US" sz="1800" dirty="0">
          <a:solidFill>
            <a:schemeClr val="tx1"/>
          </a:solidFill>
          <a:latin typeface="+mn-lt"/>
        </a:defRPr>
      </a:lvl7pPr>
      <a:lvl8pPr marL="3200400" lvl="7" algn="l" rtl="0">
        <a:defRPr lang="en-US" sz="1800" dirty="0">
          <a:solidFill>
            <a:schemeClr val="tx1"/>
          </a:solidFill>
          <a:latin typeface="+mn-lt"/>
        </a:defRPr>
      </a:lvl8pPr>
      <a:lvl9pPr marL="3657600" lvl="8" algn="l" rtl="0">
        <a:defRPr lang="en-US" sz="1800" dirty="0">
          <a:solidFill>
            <a:schemeClr val="tx1"/>
          </a:solidFill>
          <a:latin typeface="+mn-lt"/>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9.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8.xml"/><Relationship Id="rId5" Type="http://schemas.openxmlformats.org/officeDocument/2006/relationships/image" Target="../media/image14.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3"/>
          <p:cNvSpPr txBox="1"/>
          <p:nvPr/>
        </p:nvSpPr>
        <p:spPr>
          <a:xfrm>
            <a:off x="2133600" y="457200"/>
            <a:ext cx="11053445" cy="1569660"/>
          </a:xfrm>
          <a:prstGeom prst="rect">
            <a:avLst/>
          </a:prstGeom>
          <a:noFill/>
        </p:spPr>
        <p:txBody>
          <a:bodyPr wrap="square" rtlCol="0">
            <a:spAutoFit/>
          </a:bodyPr>
          <a:lstStyle/>
          <a:p>
            <a:pPr algn="ctr"/>
            <a:r>
              <a:rPr sz="4800" b="1">
                <a:solidFill>
                  <a:srgbClr val="7068F4"/>
                </a:solidFill>
                <a:latin typeface="Barlow" panose="00000500000000000000"/>
                <a:sym typeface="+mn-ea"/>
              </a:rPr>
              <a:t>File Server and FTP Server Administration on CentOS 7/9 Version</a:t>
            </a:r>
            <a:endParaRPr lang="en-US" sz="4800" b="1">
              <a:solidFill>
                <a:srgbClr val="7068F4"/>
              </a:solidFill>
              <a:latin typeface="Barlow" panose="00000500000000000000"/>
              <a:sym typeface="+mn-ea"/>
            </a:endParaRPr>
          </a:p>
        </p:txBody>
      </p:sp>
      <p:sp>
        <p:nvSpPr>
          <p:cNvPr id="5" name="Text Box 4"/>
          <p:cNvSpPr txBox="1"/>
          <p:nvPr/>
        </p:nvSpPr>
        <p:spPr>
          <a:xfrm>
            <a:off x="838200" y="2061694"/>
            <a:ext cx="13331825" cy="7355860"/>
          </a:xfrm>
          <a:prstGeom prst="rect">
            <a:avLst/>
          </a:prstGeom>
          <a:noFill/>
        </p:spPr>
        <p:txBody>
          <a:bodyPr wrap="square" rtlCol="0">
            <a:spAutoFit/>
          </a:bodyPr>
          <a:lstStyle/>
          <a:p>
            <a:pPr algn="ctr"/>
            <a:r>
              <a:rPr lang="en-US" sz="3600" b="1"/>
              <a:t>Team Members:</a:t>
            </a:r>
          </a:p>
          <a:p>
            <a:pPr algn="ctr"/>
            <a:endParaRPr lang="en-US" sz="2400"/>
          </a:p>
          <a:p>
            <a:pPr algn="ctr"/>
            <a:r>
              <a:rPr lang="en-US" sz="3200"/>
              <a:t>Pratik Bagade</a:t>
            </a:r>
          </a:p>
          <a:p>
            <a:pPr algn="ctr"/>
            <a:r>
              <a:rPr lang="en-US" sz="3200"/>
              <a:t>Rutik Borate</a:t>
            </a:r>
          </a:p>
          <a:p>
            <a:pPr algn="ctr"/>
            <a:r>
              <a:rPr lang="en-US" sz="3200"/>
              <a:t>Prajwal Chandra</a:t>
            </a:r>
          </a:p>
          <a:p>
            <a:pPr algn="ctr"/>
            <a:r>
              <a:rPr lang="en-US" sz="3200"/>
              <a:t>Balaji Dande</a:t>
            </a:r>
          </a:p>
          <a:p>
            <a:pPr algn="ctr"/>
            <a:r>
              <a:rPr lang="en-US" sz="3200"/>
              <a:t>Pankaj Kaushik</a:t>
            </a:r>
          </a:p>
          <a:p>
            <a:pPr algn="ctr"/>
            <a:r>
              <a:rPr lang="en-US" sz="3200"/>
              <a:t>Dipankar Maharana</a:t>
            </a:r>
          </a:p>
          <a:p>
            <a:pPr algn="ctr"/>
            <a:r>
              <a:rPr lang="en-US" sz="3200"/>
              <a:t>Rachana Mangalaram</a:t>
            </a:r>
          </a:p>
          <a:p>
            <a:pPr algn="ctr"/>
            <a:endParaRPr lang="en-US" sz="2800"/>
          </a:p>
          <a:p>
            <a:pPr algn="ctr"/>
            <a:r>
              <a:rPr lang="en-US" sz="3600" b="1"/>
              <a:t>Under guidance of </a:t>
            </a:r>
            <a:endParaRPr lang="en-US" sz="3600" b="1" dirty="0"/>
          </a:p>
          <a:p>
            <a:pPr algn="ctr"/>
            <a:r>
              <a:rPr lang="en-US" sz="3200"/>
              <a:t>Zakir </a:t>
            </a:r>
            <a:r>
              <a:rPr lang="en-US" sz="3200" dirty="0"/>
              <a:t>Hussain</a:t>
            </a:r>
          </a:p>
          <a:p>
            <a:endParaRPr lang="en-US" sz="2400" b="1"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1071180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a:noFill/>
        </p:spPr>
      </p:pic>
      <p:sp>
        <p:nvSpPr>
          <p:cNvPr id="3" name="Text 0"/>
          <p:cNvSpPr/>
          <p:nvPr/>
        </p:nvSpPr>
        <p:spPr>
          <a:xfrm>
            <a:off x="6244708" y="1354931"/>
            <a:ext cx="5800486" cy="712707"/>
          </a:xfrm>
          <a:prstGeom prst="rect">
            <a:avLst/>
          </a:prstGeom>
          <a:noFill/>
        </p:spPr>
        <p:txBody>
          <a:bodyPr wrap="none" lIns="0" tIns="0" rIns="0" bIns="0" rtlCol="0" anchor="t"/>
          <a:lstStyle/>
          <a:p>
            <a:pPr marL="0" indent="0">
              <a:lnSpc>
                <a:spcPts val="5600"/>
              </a:lnSpc>
              <a:buNone/>
            </a:pPr>
            <a:r>
              <a:rPr lang="en-US" sz="4450" b="1" dirty="0">
                <a:solidFill>
                  <a:srgbClr val="7068F4"/>
                </a:solidFill>
                <a:latin typeface="Barlow" panose="00000500000000000000"/>
              </a:rPr>
              <a:t>What is an FTP Server?</a:t>
            </a:r>
          </a:p>
        </p:txBody>
      </p:sp>
      <p:sp>
        <p:nvSpPr>
          <p:cNvPr id="4" name="Shape 1"/>
          <p:cNvSpPr/>
          <p:nvPr/>
        </p:nvSpPr>
        <p:spPr>
          <a:xfrm>
            <a:off x="6244708" y="2392561"/>
            <a:ext cx="3705463" cy="2652832"/>
          </a:xfrm>
          <a:prstGeom prst="roundRect">
            <a:avLst>
              <a:gd name="adj" fmla="val 7350"/>
            </a:avLst>
          </a:prstGeom>
          <a:solidFill>
            <a:srgbClr val="EEEFF5"/>
          </a:solidFill>
          <a:effectLst>
            <a:outerShdw blurRad="53340" dist="26670" dir="13500000">
              <a:srgbClr val="FFFFFF">
                <a:alpha val="70000"/>
              </a:srgbClr>
            </a:outerShdw>
          </a:effectLst>
        </p:spPr>
      </p:sp>
      <p:sp>
        <p:nvSpPr>
          <p:cNvPr id="5" name="Text 2"/>
          <p:cNvSpPr/>
          <p:nvPr/>
        </p:nvSpPr>
        <p:spPr>
          <a:xfrm>
            <a:off x="6461283" y="2609136"/>
            <a:ext cx="2850713" cy="356234"/>
          </a:xfrm>
          <a:prstGeom prst="rect">
            <a:avLst/>
          </a:prstGeom>
          <a:noFill/>
        </p:spPr>
        <p:txBody>
          <a:bodyPr wrap="none" lIns="0" tIns="0" rIns="0" bIns="0" rtlCol="0" anchor="t"/>
          <a:lstStyle/>
          <a:p>
            <a:pPr marL="0" indent="0">
              <a:lnSpc>
                <a:spcPts val="2800"/>
              </a:lnSpc>
              <a:buNone/>
            </a:pPr>
            <a:r>
              <a:rPr lang="en-US" sz="2200" b="1" dirty="0">
                <a:solidFill>
                  <a:srgbClr val="272525"/>
                </a:solidFill>
                <a:latin typeface="Barlow" panose="00000500000000000000"/>
              </a:rPr>
              <a:t>FTP Definition</a:t>
            </a:r>
          </a:p>
        </p:txBody>
      </p:sp>
      <p:sp>
        <p:nvSpPr>
          <p:cNvPr id="6" name="Text 3"/>
          <p:cNvSpPr/>
          <p:nvPr/>
        </p:nvSpPr>
        <p:spPr>
          <a:xfrm>
            <a:off x="6461283" y="3095268"/>
            <a:ext cx="3272314" cy="1733550"/>
          </a:xfrm>
          <a:prstGeom prst="rect">
            <a:avLst/>
          </a:prstGeom>
          <a:noFill/>
        </p:spPr>
        <p:txBody>
          <a:bodyPr wrap="square" lIns="0" tIns="0" rIns="0" bIns="0" rtlCol="0" anchor="t"/>
          <a:lstStyle/>
          <a:p>
            <a:pPr marL="0" indent="0" algn="just">
              <a:lnSpc>
                <a:spcPts val="2700"/>
              </a:lnSpc>
              <a:buNone/>
            </a:pPr>
            <a:r>
              <a:rPr lang="en-US" sz="2400" dirty="0">
                <a:solidFill>
                  <a:srgbClr val="272525"/>
                </a:solidFill>
              </a:rPr>
              <a:t>FTP, or File Transfer Protocol, is a standard network protocol for transferring files between computers over a network.</a:t>
            </a:r>
          </a:p>
        </p:txBody>
      </p:sp>
      <p:sp>
        <p:nvSpPr>
          <p:cNvPr id="7" name="Shape 4"/>
          <p:cNvSpPr/>
          <p:nvPr/>
        </p:nvSpPr>
        <p:spPr>
          <a:xfrm>
            <a:off x="10166747" y="2392561"/>
            <a:ext cx="3705463" cy="2652832"/>
          </a:xfrm>
          <a:prstGeom prst="roundRect">
            <a:avLst>
              <a:gd name="adj" fmla="val 7350"/>
            </a:avLst>
          </a:prstGeom>
          <a:solidFill>
            <a:srgbClr val="EEEFF5"/>
          </a:solidFill>
          <a:effectLst>
            <a:outerShdw blurRad="53340" dist="26670" dir="13500000">
              <a:srgbClr val="FFFFFF">
                <a:alpha val="70000"/>
              </a:srgbClr>
            </a:outerShdw>
          </a:effectLst>
        </p:spPr>
      </p:sp>
      <p:sp>
        <p:nvSpPr>
          <p:cNvPr id="8" name="Text 5"/>
          <p:cNvSpPr/>
          <p:nvPr/>
        </p:nvSpPr>
        <p:spPr>
          <a:xfrm>
            <a:off x="10383322" y="2609136"/>
            <a:ext cx="2850713" cy="356234"/>
          </a:xfrm>
          <a:prstGeom prst="rect">
            <a:avLst/>
          </a:prstGeom>
          <a:noFill/>
        </p:spPr>
        <p:txBody>
          <a:bodyPr wrap="none" lIns="0" tIns="0" rIns="0" bIns="0" rtlCol="0" anchor="t"/>
          <a:lstStyle/>
          <a:p>
            <a:pPr marL="0" indent="0">
              <a:lnSpc>
                <a:spcPts val="2800"/>
              </a:lnSpc>
              <a:buNone/>
            </a:pPr>
            <a:r>
              <a:rPr lang="en-US" sz="2200" b="1" dirty="0">
                <a:solidFill>
                  <a:srgbClr val="272525"/>
                </a:solidFill>
                <a:latin typeface="Barlow" panose="00000500000000000000"/>
              </a:rPr>
              <a:t>FTP Purpose</a:t>
            </a:r>
          </a:p>
        </p:txBody>
      </p:sp>
      <p:sp>
        <p:nvSpPr>
          <p:cNvPr id="9" name="Text 6"/>
          <p:cNvSpPr/>
          <p:nvPr/>
        </p:nvSpPr>
        <p:spPr>
          <a:xfrm>
            <a:off x="10383322" y="3095268"/>
            <a:ext cx="3272314" cy="1733550"/>
          </a:xfrm>
          <a:prstGeom prst="rect">
            <a:avLst/>
          </a:prstGeom>
          <a:noFill/>
        </p:spPr>
        <p:txBody>
          <a:bodyPr wrap="square" lIns="0" tIns="0" rIns="0" bIns="0" rtlCol="0" anchor="t"/>
          <a:lstStyle/>
          <a:p>
            <a:pPr algn="just">
              <a:lnSpc>
                <a:spcPts val="2700"/>
              </a:lnSpc>
            </a:pPr>
            <a:r>
              <a:rPr lang="en-US" sz="2400" dirty="0">
                <a:solidFill>
                  <a:srgbClr val="272525"/>
                </a:solidFill>
              </a:rPr>
              <a:t>FTP servers are used </a:t>
            </a:r>
            <a:r>
              <a:rPr lang="en-US" sz="2400">
                <a:solidFill>
                  <a:srgbClr val="272525"/>
                </a:solidFill>
              </a:rPr>
              <a:t>for uploading and </a:t>
            </a:r>
            <a:r>
              <a:rPr lang="en-US" sz="2400" dirty="0">
                <a:solidFill>
                  <a:srgbClr val="272525"/>
                </a:solidFill>
              </a:rPr>
              <a:t>downloading files, facilitating communication between users and applications.</a:t>
            </a:r>
          </a:p>
        </p:txBody>
      </p:sp>
      <p:sp>
        <p:nvSpPr>
          <p:cNvPr id="10" name="Shape 7"/>
          <p:cNvSpPr/>
          <p:nvPr/>
        </p:nvSpPr>
        <p:spPr>
          <a:xfrm>
            <a:off x="6244708" y="5261967"/>
            <a:ext cx="7627382" cy="1612702"/>
          </a:xfrm>
          <a:prstGeom prst="roundRect">
            <a:avLst>
              <a:gd name="adj" fmla="val 12091"/>
            </a:avLst>
          </a:prstGeom>
          <a:solidFill>
            <a:srgbClr val="EEEFF5"/>
          </a:solidFill>
          <a:effectLst>
            <a:outerShdw blurRad="53340" dist="26670" dir="13500000">
              <a:srgbClr val="FFFFFF">
                <a:alpha val="70000"/>
              </a:srgbClr>
            </a:outerShdw>
          </a:effectLst>
        </p:spPr>
      </p:sp>
      <p:sp>
        <p:nvSpPr>
          <p:cNvPr id="11" name="Text 8"/>
          <p:cNvSpPr/>
          <p:nvPr/>
        </p:nvSpPr>
        <p:spPr>
          <a:xfrm>
            <a:off x="6461283" y="5478542"/>
            <a:ext cx="2872026" cy="356234"/>
          </a:xfrm>
          <a:prstGeom prst="rect">
            <a:avLst/>
          </a:prstGeom>
          <a:noFill/>
        </p:spPr>
        <p:txBody>
          <a:bodyPr wrap="none" lIns="0" tIns="0" rIns="0" bIns="0" rtlCol="0" anchor="t"/>
          <a:lstStyle/>
          <a:p>
            <a:pPr marL="0" indent="0">
              <a:lnSpc>
                <a:spcPts val="2800"/>
              </a:lnSpc>
              <a:buNone/>
            </a:pPr>
            <a:r>
              <a:rPr lang="en-US" sz="2200" b="1" dirty="0">
                <a:solidFill>
                  <a:srgbClr val="272525"/>
                </a:solidFill>
                <a:latin typeface="Barlow" panose="00000500000000000000"/>
              </a:rPr>
              <a:t>FTP vs Other Protocols</a:t>
            </a:r>
          </a:p>
        </p:txBody>
      </p:sp>
      <p:sp>
        <p:nvSpPr>
          <p:cNvPr id="12" name="Text 9"/>
          <p:cNvSpPr/>
          <p:nvPr/>
        </p:nvSpPr>
        <p:spPr>
          <a:xfrm>
            <a:off x="6461283" y="5964674"/>
            <a:ext cx="7194232" cy="693420"/>
          </a:xfrm>
          <a:prstGeom prst="rect">
            <a:avLst/>
          </a:prstGeom>
          <a:noFill/>
        </p:spPr>
        <p:txBody>
          <a:bodyPr wrap="square" lIns="0" tIns="0" rIns="0" bIns="0" rtlCol="0" anchor="t"/>
          <a:lstStyle/>
          <a:p>
            <a:pPr indent="0" algn="just">
              <a:lnSpc>
                <a:spcPts val="2700"/>
              </a:lnSpc>
              <a:buNone/>
            </a:pPr>
            <a:r>
              <a:rPr lang="en-US" sz="2400" dirty="0">
                <a:solidFill>
                  <a:srgbClr val="272525"/>
                </a:solidFill>
              </a:rPr>
              <a:t>FTP offers simplicity and versatility but may lack the security of protocols </a:t>
            </a:r>
            <a:r>
              <a:rPr lang="en-US" sz="2400">
                <a:solidFill>
                  <a:srgbClr val="272525"/>
                </a:solidFill>
              </a:rPr>
              <a:t>like SFTP</a:t>
            </a:r>
            <a:r>
              <a:rPr lang="en-US" sz="2400" dirty="0">
                <a:solidFill>
                  <a:srgbClr val="272525"/>
                </a:solidFill>
              </a:rPr>
              <a:t> (SSH File Transfer Protocol).</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a:noFill/>
        </p:spPr>
      </p:pic>
      <p:sp>
        <p:nvSpPr>
          <p:cNvPr id="3" name="Text 0"/>
          <p:cNvSpPr/>
          <p:nvPr/>
        </p:nvSpPr>
        <p:spPr>
          <a:xfrm>
            <a:off x="6188868" y="702112"/>
            <a:ext cx="7739062" cy="1320403"/>
          </a:xfrm>
          <a:prstGeom prst="rect">
            <a:avLst/>
          </a:prstGeom>
          <a:noFill/>
        </p:spPr>
        <p:txBody>
          <a:bodyPr wrap="square" lIns="0" tIns="0" rIns="0" bIns="0" rtlCol="0" anchor="t"/>
          <a:lstStyle/>
          <a:p>
            <a:pPr marL="0" indent="0">
              <a:lnSpc>
                <a:spcPts val="5150"/>
              </a:lnSpc>
              <a:buNone/>
            </a:pPr>
            <a:r>
              <a:rPr lang="en-US" sz="4150" b="1" dirty="0">
                <a:solidFill>
                  <a:srgbClr val="7068F4"/>
                </a:solidFill>
                <a:latin typeface="Barlow" panose="00000500000000000000"/>
              </a:rPr>
              <a:t>Setting Up an FTP Server on </a:t>
            </a:r>
            <a:r>
              <a:rPr lang="en-US" sz="4150" b="1" dirty="0" err="1">
                <a:solidFill>
                  <a:srgbClr val="7068F4"/>
                </a:solidFill>
                <a:latin typeface="Barlow" panose="00000500000000000000"/>
              </a:rPr>
              <a:t>CentOS</a:t>
            </a:r>
          </a:p>
        </p:txBody>
      </p:sp>
      <p:sp>
        <p:nvSpPr>
          <p:cNvPr id="4" name="Shape 1"/>
          <p:cNvSpPr/>
          <p:nvPr/>
        </p:nvSpPr>
        <p:spPr>
          <a:xfrm>
            <a:off x="6478428" y="2323505"/>
            <a:ext cx="22860" cy="5203983"/>
          </a:xfrm>
          <a:prstGeom prst="roundRect">
            <a:avLst>
              <a:gd name="adj" fmla="val 790232"/>
            </a:avLst>
          </a:prstGeom>
          <a:solidFill>
            <a:srgbClr val="C1C3D0"/>
          </a:solidFill>
        </p:spPr>
      </p:sp>
      <p:sp>
        <p:nvSpPr>
          <p:cNvPr id="5" name="Shape 2"/>
          <p:cNvSpPr/>
          <p:nvPr/>
        </p:nvSpPr>
        <p:spPr>
          <a:xfrm>
            <a:off x="6692801" y="2763559"/>
            <a:ext cx="702469" cy="22860"/>
          </a:xfrm>
          <a:prstGeom prst="roundRect">
            <a:avLst>
              <a:gd name="adj" fmla="val 790232"/>
            </a:avLst>
          </a:prstGeom>
          <a:solidFill>
            <a:srgbClr val="C1C3D0"/>
          </a:solidFill>
        </p:spPr>
      </p:sp>
      <p:sp>
        <p:nvSpPr>
          <p:cNvPr id="6" name="Shape 3"/>
          <p:cNvSpPr/>
          <p:nvPr/>
        </p:nvSpPr>
        <p:spPr>
          <a:xfrm>
            <a:off x="6264057" y="2549247"/>
            <a:ext cx="451604" cy="451604"/>
          </a:xfrm>
          <a:prstGeom prst="roundRect">
            <a:avLst>
              <a:gd name="adj" fmla="val 40001"/>
            </a:avLst>
          </a:prstGeom>
          <a:solidFill>
            <a:srgbClr val="EEEFF5"/>
          </a:solidFill>
          <a:effectLst>
            <a:outerShdw blurRad="49530" dist="24130" dir="13500000">
              <a:srgbClr val="FFFFFF">
                <a:alpha val="70000"/>
              </a:srgbClr>
            </a:outerShdw>
          </a:effectLst>
        </p:spPr>
      </p:sp>
      <p:sp>
        <p:nvSpPr>
          <p:cNvPr id="7" name="Text 4"/>
          <p:cNvSpPr/>
          <p:nvPr/>
        </p:nvSpPr>
        <p:spPr>
          <a:xfrm>
            <a:off x="6433720" y="2616517"/>
            <a:ext cx="112157" cy="316944"/>
          </a:xfrm>
          <a:prstGeom prst="rect">
            <a:avLst/>
          </a:prstGeom>
          <a:noFill/>
        </p:spPr>
        <p:txBody>
          <a:bodyPr wrap="none" lIns="0" tIns="0" rIns="0" bIns="0" rtlCol="0" anchor="t"/>
          <a:lstStyle/>
          <a:p>
            <a:pPr marL="0" indent="0" algn="ctr">
              <a:lnSpc>
                <a:spcPts val="2450"/>
              </a:lnSpc>
              <a:buNone/>
            </a:pPr>
            <a:r>
              <a:rPr lang="en-US" sz="2450" b="1" dirty="0">
                <a:solidFill>
                  <a:srgbClr val="272525"/>
                </a:solidFill>
                <a:latin typeface="Barlow" panose="00000500000000000000"/>
              </a:rPr>
              <a:t>1</a:t>
            </a:r>
          </a:p>
        </p:txBody>
      </p:sp>
      <p:sp>
        <p:nvSpPr>
          <p:cNvPr id="8" name="Text 5"/>
          <p:cNvSpPr/>
          <p:nvPr/>
        </p:nvSpPr>
        <p:spPr>
          <a:xfrm>
            <a:off x="7593806" y="2524125"/>
            <a:ext cx="2770108" cy="330041"/>
          </a:xfrm>
          <a:prstGeom prst="rect">
            <a:avLst/>
          </a:prstGeom>
          <a:noFill/>
        </p:spPr>
        <p:txBody>
          <a:bodyPr wrap="none" lIns="0" tIns="0" rIns="0" bIns="0" rtlCol="0" anchor="t"/>
          <a:lstStyle/>
          <a:p>
            <a:pPr marL="0" indent="0" algn="l">
              <a:lnSpc>
                <a:spcPts val="2550"/>
              </a:lnSpc>
              <a:buNone/>
            </a:pPr>
            <a:r>
              <a:rPr lang="en-US" sz="2050" b="1" dirty="0">
                <a:solidFill>
                  <a:srgbClr val="272525"/>
                </a:solidFill>
                <a:latin typeface="Barlow" panose="00000500000000000000"/>
              </a:rPr>
              <a:t>Choosing an FTP Server</a:t>
            </a:r>
          </a:p>
        </p:txBody>
      </p:sp>
      <p:sp>
        <p:nvSpPr>
          <p:cNvPr id="9" name="Text 6"/>
          <p:cNvSpPr/>
          <p:nvPr/>
        </p:nvSpPr>
        <p:spPr>
          <a:xfrm>
            <a:off x="7593806" y="2974538"/>
            <a:ext cx="6334125" cy="963334"/>
          </a:xfrm>
          <a:prstGeom prst="rect">
            <a:avLst/>
          </a:prstGeom>
          <a:noFill/>
        </p:spPr>
        <p:txBody>
          <a:bodyPr wrap="square" lIns="0" tIns="0" rIns="0" bIns="0" rtlCol="0" anchor="t"/>
          <a:lstStyle/>
          <a:p>
            <a:pPr marL="0" indent="0" algn="just">
              <a:lnSpc>
                <a:spcPts val="2500"/>
              </a:lnSpc>
              <a:buNone/>
            </a:pPr>
            <a:r>
              <a:rPr lang="en-US" sz="2400" dirty="0">
                <a:solidFill>
                  <a:srgbClr val="272525"/>
                </a:solidFill>
              </a:rPr>
              <a:t>Popular FTP server options for </a:t>
            </a:r>
            <a:r>
              <a:rPr lang="en-US" sz="2400" dirty="0" err="1">
                <a:solidFill>
                  <a:srgbClr val="272525"/>
                </a:solidFill>
              </a:rPr>
              <a:t>CentOS</a:t>
            </a:r>
            <a:r>
              <a:rPr lang="en-US" sz="2400" dirty="0">
                <a:solidFill>
                  <a:srgbClr val="272525"/>
                </a:solidFill>
              </a:rPr>
              <a:t> include vsftpd, </a:t>
            </a:r>
            <a:r>
              <a:rPr lang="en-US" sz="2400" dirty="0" err="1">
                <a:solidFill>
                  <a:srgbClr val="272525"/>
                </a:solidFill>
              </a:rPr>
              <a:t>ProFTPD</a:t>
            </a:r>
            <a:r>
              <a:rPr lang="en-US" sz="2400" dirty="0">
                <a:solidFill>
                  <a:srgbClr val="272525"/>
                </a:solidFill>
              </a:rPr>
              <a:t>, and Pure-</a:t>
            </a:r>
            <a:r>
              <a:rPr lang="en-US" sz="2400" dirty="0" err="1">
                <a:solidFill>
                  <a:srgbClr val="272525"/>
                </a:solidFill>
              </a:rPr>
              <a:t>FTPd</a:t>
            </a:r>
            <a:r>
              <a:rPr lang="en-US" sz="2400" dirty="0">
                <a:solidFill>
                  <a:srgbClr val="272525"/>
                </a:solidFill>
              </a:rPr>
              <a:t>, each offering unique features and security levels.</a:t>
            </a:r>
          </a:p>
        </p:txBody>
      </p:sp>
      <p:sp>
        <p:nvSpPr>
          <p:cNvPr id="10" name="Shape 7"/>
          <p:cNvSpPr/>
          <p:nvPr/>
        </p:nvSpPr>
        <p:spPr>
          <a:xfrm>
            <a:off x="6692801" y="4779169"/>
            <a:ext cx="702469" cy="22860"/>
          </a:xfrm>
          <a:prstGeom prst="roundRect">
            <a:avLst>
              <a:gd name="adj" fmla="val 790232"/>
            </a:avLst>
          </a:prstGeom>
          <a:solidFill>
            <a:srgbClr val="C1C3D0"/>
          </a:solidFill>
        </p:spPr>
      </p:sp>
      <p:sp>
        <p:nvSpPr>
          <p:cNvPr id="11" name="Shape 8"/>
          <p:cNvSpPr/>
          <p:nvPr/>
        </p:nvSpPr>
        <p:spPr>
          <a:xfrm>
            <a:off x="6264057" y="4564855"/>
            <a:ext cx="451604" cy="451604"/>
          </a:xfrm>
          <a:prstGeom prst="roundRect">
            <a:avLst>
              <a:gd name="adj" fmla="val 40001"/>
            </a:avLst>
          </a:prstGeom>
          <a:solidFill>
            <a:srgbClr val="EEEFF5"/>
          </a:solidFill>
          <a:effectLst>
            <a:outerShdw blurRad="49530" dist="24130" dir="13500000">
              <a:srgbClr val="FFFFFF">
                <a:alpha val="70000"/>
              </a:srgbClr>
            </a:outerShdw>
          </a:effectLst>
        </p:spPr>
      </p:sp>
      <p:sp>
        <p:nvSpPr>
          <p:cNvPr id="12" name="Text 9"/>
          <p:cNvSpPr/>
          <p:nvPr/>
        </p:nvSpPr>
        <p:spPr>
          <a:xfrm>
            <a:off x="6401097" y="4632127"/>
            <a:ext cx="177522" cy="316944"/>
          </a:xfrm>
          <a:prstGeom prst="rect">
            <a:avLst/>
          </a:prstGeom>
          <a:noFill/>
        </p:spPr>
        <p:txBody>
          <a:bodyPr wrap="none" lIns="0" tIns="0" rIns="0" bIns="0" rtlCol="0" anchor="t"/>
          <a:lstStyle/>
          <a:p>
            <a:pPr marL="0" indent="0" algn="ctr">
              <a:lnSpc>
                <a:spcPts val="2450"/>
              </a:lnSpc>
              <a:buNone/>
            </a:pPr>
            <a:r>
              <a:rPr lang="en-US" sz="2450" b="1" dirty="0">
                <a:solidFill>
                  <a:srgbClr val="272525"/>
                </a:solidFill>
                <a:latin typeface="Barlow" panose="00000500000000000000"/>
              </a:rPr>
              <a:t>2</a:t>
            </a:r>
          </a:p>
        </p:txBody>
      </p:sp>
      <p:sp>
        <p:nvSpPr>
          <p:cNvPr id="13" name="Text 10"/>
          <p:cNvSpPr/>
          <p:nvPr/>
        </p:nvSpPr>
        <p:spPr>
          <a:xfrm>
            <a:off x="7593806" y="4539734"/>
            <a:ext cx="2640924" cy="330041"/>
          </a:xfrm>
          <a:prstGeom prst="rect">
            <a:avLst/>
          </a:prstGeom>
          <a:noFill/>
        </p:spPr>
        <p:txBody>
          <a:bodyPr wrap="none" lIns="0" tIns="0" rIns="0" bIns="0" rtlCol="0" anchor="t"/>
          <a:lstStyle/>
          <a:p>
            <a:pPr marL="0" indent="0" algn="l">
              <a:lnSpc>
                <a:spcPts val="2550"/>
              </a:lnSpc>
              <a:buNone/>
            </a:pPr>
            <a:r>
              <a:rPr lang="en-US" sz="2050" b="1" dirty="0">
                <a:solidFill>
                  <a:srgbClr val="272525"/>
                </a:solidFill>
                <a:latin typeface="Barlow" panose="00000500000000000000"/>
              </a:rPr>
              <a:t>Installation</a:t>
            </a:r>
          </a:p>
        </p:txBody>
      </p:sp>
      <p:sp>
        <p:nvSpPr>
          <p:cNvPr id="14" name="Text 11"/>
          <p:cNvSpPr/>
          <p:nvPr/>
        </p:nvSpPr>
        <p:spPr>
          <a:xfrm>
            <a:off x="7593806" y="4990147"/>
            <a:ext cx="6334125" cy="642223"/>
          </a:xfrm>
          <a:prstGeom prst="rect">
            <a:avLst/>
          </a:prstGeom>
          <a:noFill/>
        </p:spPr>
        <p:txBody>
          <a:bodyPr wrap="square" lIns="0" tIns="0" rIns="0" bIns="0" rtlCol="0" anchor="t"/>
          <a:lstStyle/>
          <a:p>
            <a:pPr marL="0" indent="0" algn="l">
              <a:lnSpc>
                <a:spcPts val="2500"/>
              </a:lnSpc>
              <a:buNone/>
            </a:pPr>
            <a:r>
              <a:rPr lang="en-US" sz="2400" dirty="0">
                <a:solidFill>
                  <a:srgbClr val="272525"/>
                </a:solidFill>
              </a:rPr>
              <a:t>Install the chosen FTP server using the yum package manager </a:t>
            </a:r>
            <a:r>
              <a:rPr lang="en-US" sz="2400">
                <a:solidFill>
                  <a:srgbClr val="272525"/>
                </a:solidFill>
              </a:rPr>
              <a:t>on CentOS</a:t>
            </a:r>
            <a:r>
              <a:rPr lang="en-US" sz="2400" dirty="0">
                <a:solidFill>
                  <a:srgbClr val="272525"/>
                </a:solidFill>
              </a:rPr>
              <a:t>, ensuring all dependencies are met.</a:t>
            </a:r>
          </a:p>
        </p:txBody>
      </p:sp>
      <p:sp>
        <p:nvSpPr>
          <p:cNvPr id="15" name="Shape 12"/>
          <p:cNvSpPr/>
          <p:nvPr/>
        </p:nvSpPr>
        <p:spPr>
          <a:xfrm>
            <a:off x="6692801" y="6473666"/>
            <a:ext cx="702469" cy="22860"/>
          </a:xfrm>
          <a:prstGeom prst="roundRect">
            <a:avLst>
              <a:gd name="adj" fmla="val 790232"/>
            </a:avLst>
          </a:prstGeom>
          <a:solidFill>
            <a:srgbClr val="C1C3D0"/>
          </a:solidFill>
        </p:spPr>
      </p:sp>
      <p:sp>
        <p:nvSpPr>
          <p:cNvPr id="16" name="Shape 13"/>
          <p:cNvSpPr/>
          <p:nvPr/>
        </p:nvSpPr>
        <p:spPr>
          <a:xfrm>
            <a:off x="6264057" y="6259354"/>
            <a:ext cx="451604" cy="451604"/>
          </a:xfrm>
          <a:prstGeom prst="roundRect">
            <a:avLst>
              <a:gd name="adj" fmla="val 40001"/>
            </a:avLst>
          </a:prstGeom>
          <a:solidFill>
            <a:srgbClr val="EEEFF5"/>
          </a:solidFill>
          <a:effectLst>
            <a:outerShdw blurRad="49530" dist="24130" dir="13500000">
              <a:srgbClr val="FFFFFF">
                <a:alpha val="70000"/>
              </a:srgbClr>
            </a:outerShdw>
          </a:effectLst>
        </p:spPr>
      </p:sp>
      <p:sp>
        <p:nvSpPr>
          <p:cNvPr id="17" name="Text 14"/>
          <p:cNvSpPr/>
          <p:nvPr/>
        </p:nvSpPr>
        <p:spPr>
          <a:xfrm>
            <a:off x="6404312" y="6326624"/>
            <a:ext cx="171092" cy="316944"/>
          </a:xfrm>
          <a:prstGeom prst="rect">
            <a:avLst/>
          </a:prstGeom>
          <a:noFill/>
        </p:spPr>
        <p:txBody>
          <a:bodyPr wrap="none" lIns="0" tIns="0" rIns="0" bIns="0" rtlCol="0" anchor="t"/>
          <a:lstStyle/>
          <a:p>
            <a:pPr marL="0" indent="0" algn="ctr">
              <a:lnSpc>
                <a:spcPts val="2450"/>
              </a:lnSpc>
              <a:buNone/>
            </a:pPr>
            <a:r>
              <a:rPr lang="en-US" sz="2450" b="1" dirty="0">
                <a:solidFill>
                  <a:srgbClr val="272525"/>
                </a:solidFill>
                <a:latin typeface="Barlow" panose="00000500000000000000"/>
              </a:rPr>
              <a:t>3</a:t>
            </a:r>
          </a:p>
        </p:txBody>
      </p:sp>
      <p:sp>
        <p:nvSpPr>
          <p:cNvPr id="18" name="Text 15"/>
          <p:cNvSpPr/>
          <p:nvPr/>
        </p:nvSpPr>
        <p:spPr>
          <a:xfrm>
            <a:off x="7593806" y="6234232"/>
            <a:ext cx="2640924" cy="330041"/>
          </a:xfrm>
          <a:prstGeom prst="rect">
            <a:avLst/>
          </a:prstGeom>
          <a:noFill/>
        </p:spPr>
        <p:txBody>
          <a:bodyPr wrap="none" lIns="0" tIns="0" rIns="0" bIns="0" rtlCol="0" anchor="t"/>
          <a:lstStyle/>
          <a:p>
            <a:pPr marL="0" indent="0" algn="l">
              <a:lnSpc>
                <a:spcPts val="2550"/>
              </a:lnSpc>
              <a:buNone/>
            </a:pPr>
            <a:r>
              <a:rPr lang="en-US" sz="2050" b="1" dirty="0">
                <a:solidFill>
                  <a:srgbClr val="272525"/>
                </a:solidFill>
                <a:latin typeface="Barlow" panose="00000500000000000000"/>
              </a:rPr>
              <a:t>Configuration</a:t>
            </a:r>
          </a:p>
        </p:txBody>
      </p:sp>
      <p:sp>
        <p:nvSpPr>
          <p:cNvPr id="19" name="Text 16"/>
          <p:cNvSpPr/>
          <p:nvPr/>
        </p:nvSpPr>
        <p:spPr>
          <a:xfrm>
            <a:off x="7593806" y="6684644"/>
            <a:ext cx="6334125" cy="642223"/>
          </a:xfrm>
          <a:prstGeom prst="rect">
            <a:avLst/>
          </a:prstGeom>
          <a:noFill/>
        </p:spPr>
        <p:txBody>
          <a:bodyPr wrap="square" lIns="0" tIns="0" rIns="0" bIns="0" rtlCol="0" anchor="t"/>
          <a:lstStyle/>
          <a:p>
            <a:pPr>
              <a:lnSpc>
                <a:spcPts val="2500"/>
              </a:lnSpc>
            </a:pPr>
            <a:r>
              <a:rPr lang="en-US" sz="2400" dirty="0">
                <a:solidFill>
                  <a:srgbClr val="272525"/>
                </a:solidFill>
              </a:rPr>
              <a:t>Configure the FTP server settings, such as user access control, file permissions, and security options, using configuration files.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3"/>
          <p:cNvSpPr txBox="1"/>
          <p:nvPr/>
        </p:nvSpPr>
        <p:spPr>
          <a:xfrm>
            <a:off x="1143000" y="236855"/>
            <a:ext cx="11053445" cy="829945"/>
          </a:xfrm>
          <a:prstGeom prst="rect">
            <a:avLst/>
          </a:prstGeom>
          <a:noFill/>
        </p:spPr>
        <p:txBody>
          <a:bodyPr wrap="square" rtlCol="0">
            <a:spAutoFit/>
          </a:bodyPr>
          <a:lstStyle/>
          <a:p>
            <a:r>
              <a:rPr sz="4800" b="1">
                <a:solidFill>
                  <a:srgbClr val="7068F4"/>
                </a:solidFill>
                <a:latin typeface="Barlow" panose="00000500000000000000"/>
                <a:sym typeface="+mn-ea"/>
              </a:rPr>
              <a:t>                 Commands Of FTP Server</a:t>
            </a:r>
            <a:endParaRPr lang="en-US" sz="4800" b="1">
              <a:solidFill>
                <a:srgbClr val="7068F4"/>
              </a:solidFill>
              <a:latin typeface="Barlow" panose="00000500000000000000"/>
              <a:sym typeface="+mn-ea"/>
            </a:endParaRPr>
          </a:p>
        </p:txBody>
      </p:sp>
      <p:sp>
        <p:nvSpPr>
          <p:cNvPr id="5" name="Text Box 4"/>
          <p:cNvSpPr txBox="1"/>
          <p:nvPr/>
        </p:nvSpPr>
        <p:spPr>
          <a:xfrm>
            <a:off x="838200" y="1295400"/>
            <a:ext cx="13331825" cy="7478970"/>
          </a:xfrm>
          <a:prstGeom prst="rect">
            <a:avLst/>
          </a:prstGeom>
          <a:noFill/>
        </p:spPr>
        <p:txBody>
          <a:bodyPr wrap="square" rtlCol="0">
            <a:spAutoFit/>
          </a:bodyPr>
          <a:lstStyle/>
          <a:p>
            <a:r>
              <a:rPr lang="en-US" sz="2400"/>
              <a:t>yum install vsftpd</a:t>
            </a:r>
          </a:p>
          <a:p>
            <a:r>
              <a:rPr lang="en-IN" sz="2400"/>
              <a:t>sudo systemctl enable vsftpd</a:t>
            </a:r>
            <a:endParaRPr lang="en-US" sz="2400"/>
          </a:p>
          <a:p>
            <a:r>
              <a:rPr lang="en-IN" sz="2400"/>
              <a:t>sudo systemctl start vsftpd </a:t>
            </a:r>
            <a:endParaRPr lang="en-US" sz="2400"/>
          </a:p>
          <a:p>
            <a:r>
              <a:rPr lang="nb-NO" sz="2400"/>
              <a:t>vi etc/vsftpd/vsftpd.conf </a:t>
            </a:r>
          </a:p>
          <a:p>
            <a:r>
              <a:rPr lang="en-IN" sz="2400"/>
              <a:t>sudo systemctl restart vsftpd</a:t>
            </a:r>
            <a:endParaRPr lang="nb-NO" sz="2400"/>
          </a:p>
          <a:p>
            <a:r>
              <a:rPr lang="en-IN" sz="2400"/>
              <a:t>sudo firewall-cmd --zone=public -add-service=ftp –permanent</a:t>
            </a:r>
            <a:endParaRPr lang="nb-NO" sz="2400"/>
          </a:p>
          <a:p>
            <a:r>
              <a:rPr lang="en-IN" sz="2400"/>
              <a:t>sudo firewall-cmd --reload</a:t>
            </a:r>
            <a:endParaRPr lang="nb-NO" sz="2400"/>
          </a:p>
          <a:p>
            <a:r>
              <a:rPr lang="en-IN" sz="2400"/>
              <a:t>sudo adduser ftpuser</a:t>
            </a:r>
          </a:p>
          <a:p>
            <a:r>
              <a:rPr lang="en-IN" sz="2400"/>
              <a:t>sudo passwd ftpuser</a:t>
            </a:r>
          </a:p>
          <a:p>
            <a:r>
              <a:rPr lang="en-IN" sz="2400"/>
              <a:t>ip addr show</a:t>
            </a:r>
          </a:p>
          <a:p>
            <a:r>
              <a:rPr lang="en-IN" sz="2400"/>
              <a:t>systemctl status vsftpd.service</a:t>
            </a:r>
            <a:endParaRPr lang="en-US" sz="2400"/>
          </a:p>
          <a:p>
            <a:r>
              <a:rPr lang="en-IN" sz="2400"/>
              <a:t>ftp localhos</a:t>
            </a:r>
            <a:r>
              <a:rPr lang="en-US" sz="2400"/>
              <a:t>t</a:t>
            </a:r>
          </a:p>
          <a:p>
            <a:endParaRPr lang="en-US" sz="2400" b="1"/>
          </a:p>
          <a:p>
            <a:r>
              <a:rPr lang="en-US" sz="2400"/>
              <a:t>cd </a:t>
            </a:r>
            <a:r>
              <a:rPr lang="en-IN" sz="2400"/>
              <a:t>/var/ftp/pub</a:t>
            </a:r>
          </a:p>
          <a:p>
            <a:r>
              <a:rPr lang="en-US" sz="2400"/>
              <a:t>nano index.html</a:t>
            </a:r>
          </a:p>
          <a:p>
            <a:r>
              <a:rPr lang="en-US" sz="2400"/>
              <a:t>sudo chmod 755 /vat/ftp/pub</a:t>
            </a:r>
          </a:p>
          <a:p>
            <a:r>
              <a:rPr lang="en-US" sz="2400"/>
              <a:t>ftp localhost</a:t>
            </a:r>
          </a:p>
          <a:p>
            <a:endParaRPr lang="en-US"/>
          </a:p>
          <a:p>
            <a:endParaRPr lang="en-US"/>
          </a:p>
          <a:p>
            <a:endParaRPr lang="en-US"/>
          </a:p>
          <a:p>
            <a:endParaRPr lang="en-US"/>
          </a:p>
        </p:txBody>
      </p:sp>
    </p:spTree>
    <p:extLst>
      <p:ext uri="{BB962C8B-B14F-4D97-AF65-F5344CB8AC3E}">
        <p14:creationId xmlns:p14="http://schemas.microsoft.com/office/powerpoint/2010/main" val="6158838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58309" y="2410420"/>
            <a:ext cx="5701546" cy="712707"/>
          </a:xfrm>
          <a:prstGeom prst="rect">
            <a:avLst/>
          </a:prstGeom>
          <a:noFill/>
        </p:spPr>
        <p:txBody>
          <a:bodyPr wrap="none" lIns="0" tIns="0" rIns="0" bIns="0" rtlCol="0" anchor="t"/>
          <a:lstStyle/>
          <a:p>
            <a:pPr marL="0" indent="0">
              <a:lnSpc>
                <a:spcPts val="5600"/>
              </a:lnSpc>
              <a:buNone/>
            </a:pPr>
            <a:r>
              <a:rPr lang="en-US" sz="4450" b="1" dirty="0">
                <a:solidFill>
                  <a:srgbClr val="7068F4"/>
                </a:solidFill>
                <a:latin typeface="Barlow" panose="00000500000000000000"/>
              </a:rPr>
              <a:t>FTP Security</a:t>
            </a:r>
          </a:p>
        </p:txBody>
      </p:sp>
      <p:sp>
        <p:nvSpPr>
          <p:cNvPr id="3" name="Text 1"/>
          <p:cNvSpPr/>
          <p:nvPr/>
        </p:nvSpPr>
        <p:spPr>
          <a:xfrm>
            <a:off x="758309" y="3664625"/>
            <a:ext cx="2850713" cy="356234"/>
          </a:xfrm>
          <a:prstGeom prst="rect">
            <a:avLst/>
          </a:prstGeom>
          <a:noFill/>
        </p:spPr>
        <p:txBody>
          <a:bodyPr wrap="none" lIns="0" tIns="0" rIns="0" bIns="0" rtlCol="0" anchor="t"/>
          <a:lstStyle/>
          <a:p>
            <a:pPr marL="0" indent="0">
              <a:lnSpc>
                <a:spcPts val="2800"/>
              </a:lnSpc>
              <a:buNone/>
            </a:pPr>
            <a:r>
              <a:rPr lang="en-US" sz="2800" b="1" dirty="0">
                <a:solidFill>
                  <a:srgbClr val="7068F4"/>
                </a:solidFill>
                <a:latin typeface="Barlow" panose="00000500000000000000"/>
              </a:rPr>
              <a:t>Enabling Secure FTP</a:t>
            </a:r>
          </a:p>
        </p:txBody>
      </p:sp>
      <p:sp>
        <p:nvSpPr>
          <p:cNvPr id="4" name="Text 2"/>
          <p:cNvSpPr/>
          <p:nvPr/>
        </p:nvSpPr>
        <p:spPr>
          <a:xfrm>
            <a:off x="758309" y="4237434"/>
            <a:ext cx="4018358" cy="1040130"/>
          </a:xfrm>
          <a:prstGeom prst="rect">
            <a:avLst/>
          </a:prstGeom>
          <a:noFill/>
        </p:spPr>
        <p:txBody>
          <a:bodyPr wrap="square" lIns="0" tIns="0" rIns="0" bIns="0" rtlCol="0" anchor="t"/>
          <a:lstStyle/>
          <a:p>
            <a:pPr marL="0" indent="0">
              <a:lnSpc>
                <a:spcPts val="2700"/>
              </a:lnSpc>
              <a:buNone/>
            </a:pPr>
            <a:r>
              <a:rPr lang="en-US" sz="2400" dirty="0">
                <a:solidFill>
                  <a:srgbClr val="272525"/>
                </a:solidFill>
              </a:rPr>
              <a:t>Implement secure FTP protocols, such as FTPS (FTP over </a:t>
            </a:r>
            <a:r>
              <a:rPr lang="en-US" sz="2400" dirty="0" err="1">
                <a:solidFill>
                  <a:srgbClr val="272525"/>
                </a:solidFill>
              </a:rPr>
              <a:t>SSL</a:t>
            </a:r>
            <a:r>
              <a:rPr lang="en-US" sz="2400" dirty="0">
                <a:solidFill>
                  <a:srgbClr val="272525"/>
                </a:solidFill>
              </a:rPr>
              <a:t>/</a:t>
            </a:r>
            <a:r>
              <a:rPr lang="en-US" sz="2400" dirty="0" err="1">
                <a:solidFill>
                  <a:srgbClr val="272525"/>
                </a:solidFill>
              </a:rPr>
              <a:t>TLS</a:t>
            </a:r>
            <a:r>
              <a:rPr lang="en-US" sz="2400" dirty="0">
                <a:solidFill>
                  <a:srgbClr val="272525"/>
                </a:solidFill>
              </a:rPr>
              <a:t>) or </a:t>
            </a:r>
            <a:r>
              <a:rPr lang="en-US" sz="2400" dirty="0" err="1">
                <a:solidFill>
                  <a:srgbClr val="272525"/>
                </a:solidFill>
              </a:rPr>
              <a:t>SFTP</a:t>
            </a:r>
            <a:r>
              <a:rPr lang="en-US" sz="2400" dirty="0">
                <a:solidFill>
                  <a:srgbClr val="272525"/>
                </a:solidFill>
              </a:rPr>
              <a:t>, for encrypted file transfers.</a:t>
            </a:r>
          </a:p>
        </p:txBody>
      </p:sp>
      <p:sp>
        <p:nvSpPr>
          <p:cNvPr id="5" name="Text 3"/>
          <p:cNvSpPr/>
          <p:nvPr/>
        </p:nvSpPr>
        <p:spPr>
          <a:xfrm>
            <a:off x="5312925" y="3664625"/>
            <a:ext cx="2850713" cy="356234"/>
          </a:xfrm>
          <a:prstGeom prst="rect">
            <a:avLst/>
          </a:prstGeom>
          <a:noFill/>
        </p:spPr>
        <p:txBody>
          <a:bodyPr wrap="none" lIns="0" tIns="0" rIns="0" bIns="0" rtlCol="0" anchor="t"/>
          <a:lstStyle/>
          <a:p>
            <a:pPr marL="0" indent="0">
              <a:lnSpc>
                <a:spcPts val="2800"/>
              </a:lnSpc>
              <a:buNone/>
            </a:pPr>
            <a:r>
              <a:rPr lang="en-US" sz="2800" b="1" dirty="0">
                <a:solidFill>
                  <a:srgbClr val="7068F4"/>
                </a:solidFill>
                <a:latin typeface="Barlow" panose="00000500000000000000"/>
              </a:rPr>
              <a:t>User Management</a:t>
            </a:r>
          </a:p>
        </p:txBody>
      </p:sp>
      <p:sp>
        <p:nvSpPr>
          <p:cNvPr id="6" name="Text 4"/>
          <p:cNvSpPr/>
          <p:nvPr/>
        </p:nvSpPr>
        <p:spPr>
          <a:xfrm>
            <a:off x="5312925" y="4237434"/>
            <a:ext cx="4018358" cy="1386840"/>
          </a:xfrm>
          <a:prstGeom prst="rect">
            <a:avLst/>
          </a:prstGeom>
          <a:noFill/>
        </p:spPr>
        <p:txBody>
          <a:bodyPr wrap="square" lIns="0" tIns="0" rIns="0" bIns="0" rtlCol="0" anchor="t"/>
          <a:lstStyle/>
          <a:p>
            <a:pPr>
              <a:lnSpc>
                <a:spcPts val="2700"/>
              </a:lnSpc>
            </a:pPr>
            <a:r>
              <a:rPr lang="en-US" sz="2400" dirty="0">
                <a:solidFill>
                  <a:srgbClr val="272525"/>
                </a:solidFill>
              </a:rPr>
              <a:t>Create dedicated user accounts with restricted permissions to access specific directories and files on the FTP server.</a:t>
            </a:r>
          </a:p>
        </p:txBody>
      </p:sp>
      <p:sp>
        <p:nvSpPr>
          <p:cNvPr id="7" name="Text 5"/>
          <p:cNvSpPr/>
          <p:nvPr/>
        </p:nvSpPr>
        <p:spPr>
          <a:xfrm>
            <a:off x="9867543" y="3664625"/>
            <a:ext cx="2850713" cy="356234"/>
          </a:xfrm>
          <a:prstGeom prst="rect">
            <a:avLst/>
          </a:prstGeom>
          <a:noFill/>
        </p:spPr>
        <p:txBody>
          <a:bodyPr wrap="none" lIns="0" tIns="0" rIns="0" bIns="0" rtlCol="0" anchor="t"/>
          <a:lstStyle/>
          <a:p>
            <a:pPr>
              <a:lnSpc>
                <a:spcPts val="2800"/>
              </a:lnSpc>
            </a:pPr>
            <a:r>
              <a:rPr lang="en-US" sz="2800" b="1" dirty="0">
                <a:solidFill>
                  <a:srgbClr val="7068F4"/>
                </a:solidFill>
                <a:latin typeface="Barlow" panose="00000500000000000000"/>
              </a:rPr>
              <a:t>File Permissions</a:t>
            </a:r>
          </a:p>
        </p:txBody>
      </p:sp>
      <p:sp>
        <p:nvSpPr>
          <p:cNvPr id="8" name="Text 6"/>
          <p:cNvSpPr/>
          <p:nvPr/>
        </p:nvSpPr>
        <p:spPr>
          <a:xfrm>
            <a:off x="9867543" y="4237434"/>
            <a:ext cx="4018358" cy="1040130"/>
          </a:xfrm>
          <a:prstGeom prst="rect">
            <a:avLst/>
          </a:prstGeom>
          <a:noFill/>
        </p:spPr>
        <p:txBody>
          <a:bodyPr wrap="square" lIns="0" tIns="0" rIns="0" bIns="0" rtlCol="0" anchor="t"/>
          <a:lstStyle/>
          <a:p>
            <a:pPr marL="0" indent="0">
              <a:lnSpc>
                <a:spcPts val="2700"/>
              </a:lnSpc>
              <a:buNone/>
            </a:pPr>
            <a:r>
              <a:rPr lang="en-US" sz="2400" dirty="0">
                <a:solidFill>
                  <a:srgbClr val="272525"/>
                </a:solidFill>
              </a:rPr>
              <a:t>Set appropriate permissions for files and directories to ensure proper access control and data integrity</a:t>
            </a:r>
            <a:r>
              <a:rPr lang="en-US" sz="1700">
                <a:solidFill>
                  <a:srgbClr val="272525"/>
                </a:solidFill>
                <a:latin typeface="Montserrat" panose="00000500000000000000"/>
              </a:rPr>
              <a:t>.</a:t>
            </a:r>
            <a:endParaRPr lang="en-US" sz="1700" dirty="0">
              <a:solidFill>
                <a:srgbClr val="272525"/>
              </a:solidFill>
              <a:latin typeface="Montserrat" panose="0000050000000000000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a:noFill/>
        </p:spPr>
      </p:pic>
      <p:sp>
        <p:nvSpPr>
          <p:cNvPr id="3" name="Text 0"/>
          <p:cNvSpPr/>
          <p:nvPr/>
        </p:nvSpPr>
        <p:spPr>
          <a:xfrm>
            <a:off x="6244708" y="813197"/>
            <a:ext cx="6290786" cy="712707"/>
          </a:xfrm>
          <a:prstGeom prst="rect">
            <a:avLst/>
          </a:prstGeom>
          <a:noFill/>
        </p:spPr>
        <p:txBody>
          <a:bodyPr wrap="none" lIns="0" tIns="0" rIns="0" bIns="0" rtlCol="0" anchor="t"/>
          <a:lstStyle/>
          <a:p>
            <a:pPr marL="0" indent="0">
              <a:lnSpc>
                <a:spcPts val="5600"/>
              </a:lnSpc>
              <a:buNone/>
            </a:pPr>
            <a:r>
              <a:rPr lang="en-US" sz="4450" b="1" dirty="0">
                <a:solidFill>
                  <a:srgbClr val="7068F4"/>
                </a:solidFill>
                <a:latin typeface="Barlow" panose="00000500000000000000"/>
              </a:rPr>
              <a:t>File Server vs FTP Server</a:t>
            </a:r>
          </a:p>
        </p:txBody>
      </p:sp>
      <p:pic>
        <p:nvPicPr>
          <p:cNvPr id="4" name="Image 1" descr="preencoded.png"/>
          <p:cNvPicPr>
            <a:picLocks noChangeAspect="1"/>
          </p:cNvPicPr>
          <p:nvPr/>
        </p:nvPicPr>
        <p:blipFill>
          <a:blip r:embed="rId4"/>
          <a:stretch>
            <a:fillRect/>
          </a:stretch>
        </p:blipFill>
        <p:spPr>
          <a:xfrm>
            <a:off x="6244708" y="1850827"/>
            <a:ext cx="541614" cy="541614"/>
          </a:xfrm>
          <a:prstGeom prst="rect">
            <a:avLst/>
          </a:prstGeom>
          <a:noFill/>
        </p:spPr>
      </p:pic>
      <p:sp>
        <p:nvSpPr>
          <p:cNvPr id="5" name="Text 1"/>
          <p:cNvSpPr/>
          <p:nvPr/>
        </p:nvSpPr>
        <p:spPr>
          <a:xfrm>
            <a:off x="6244708" y="2609016"/>
            <a:ext cx="2850713" cy="356234"/>
          </a:xfrm>
          <a:prstGeom prst="rect">
            <a:avLst/>
          </a:prstGeom>
          <a:noFill/>
        </p:spPr>
        <p:txBody>
          <a:bodyPr wrap="none" lIns="0" tIns="0" rIns="0" bIns="0" rtlCol="0" anchor="t"/>
          <a:lstStyle/>
          <a:p>
            <a:pPr marL="0" indent="0" algn="l">
              <a:lnSpc>
                <a:spcPts val="2800"/>
              </a:lnSpc>
              <a:buNone/>
            </a:pPr>
            <a:r>
              <a:rPr lang="en-US" sz="2200" b="1" dirty="0">
                <a:solidFill>
                  <a:srgbClr val="272525"/>
                </a:solidFill>
                <a:latin typeface="Barlow" panose="00000500000000000000"/>
              </a:rPr>
              <a:t>File Server</a:t>
            </a:r>
          </a:p>
        </p:txBody>
      </p:sp>
      <p:sp>
        <p:nvSpPr>
          <p:cNvPr id="6" name="Text 2"/>
          <p:cNvSpPr/>
          <p:nvPr/>
        </p:nvSpPr>
        <p:spPr>
          <a:xfrm>
            <a:off x="6244708" y="3095149"/>
            <a:ext cx="3651171" cy="1040130"/>
          </a:xfrm>
          <a:prstGeom prst="rect">
            <a:avLst/>
          </a:prstGeom>
          <a:noFill/>
        </p:spPr>
        <p:txBody>
          <a:bodyPr wrap="square" lIns="0" tIns="0" rIns="0" bIns="0" rtlCol="0" anchor="t"/>
          <a:lstStyle/>
          <a:p>
            <a:pPr marL="0" indent="0" algn="just">
              <a:lnSpc>
                <a:spcPts val="2700"/>
              </a:lnSpc>
              <a:buNone/>
            </a:pPr>
            <a:r>
              <a:rPr lang="en-US" sz="2400" dirty="0">
                <a:solidFill>
                  <a:srgbClr val="272525"/>
                </a:solidFill>
              </a:rPr>
              <a:t>Primarily used for centralized data storage, file sharing, and backup within a local network.</a:t>
            </a:r>
          </a:p>
        </p:txBody>
      </p:sp>
      <p:pic>
        <p:nvPicPr>
          <p:cNvPr id="7" name="Image 2" descr="preencoded.png"/>
          <p:cNvPicPr>
            <a:picLocks noChangeAspect="1"/>
          </p:cNvPicPr>
          <p:nvPr/>
        </p:nvPicPr>
        <p:blipFill>
          <a:blip r:embed="rId5"/>
          <a:stretch>
            <a:fillRect/>
          </a:stretch>
        </p:blipFill>
        <p:spPr>
          <a:xfrm>
            <a:off x="10220801" y="1850827"/>
            <a:ext cx="541614" cy="541614"/>
          </a:xfrm>
          <a:prstGeom prst="rect">
            <a:avLst/>
          </a:prstGeom>
          <a:noFill/>
        </p:spPr>
      </p:pic>
      <p:sp>
        <p:nvSpPr>
          <p:cNvPr id="8" name="Text 3"/>
          <p:cNvSpPr/>
          <p:nvPr/>
        </p:nvSpPr>
        <p:spPr>
          <a:xfrm>
            <a:off x="10220801" y="2609016"/>
            <a:ext cx="2850713" cy="356234"/>
          </a:xfrm>
          <a:prstGeom prst="rect">
            <a:avLst/>
          </a:prstGeom>
          <a:noFill/>
        </p:spPr>
        <p:txBody>
          <a:bodyPr wrap="none" lIns="0" tIns="0" rIns="0" bIns="0" rtlCol="0" anchor="t"/>
          <a:lstStyle/>
          <a:p>
            <a:pPr marL="0" indent="0" algn="l">
              <a:lnSpc>
                <a:spcPts val="2800"/>
              </a:lnSpc>
              <a:buNone/>
            </a:pPr>
            <a:r>
              <a:rPr lang="en-US" sz="2200" b="1" dirty="0">
                <a:solidFill>
                  <a:srgbClr val="272525"/>
                </a:solidFill>
                <a:latin typeface="Barlow" panose="00000500000000000000"/>
              </a:rPr>
              <a:t>FTP Server</a:t>
            </a:r>
          </a:p>
        </p:txBody>
      </p:sp>
      <p:sp>
        <p:nvSpPr>
          <p:cNvPr id="9" name="Text 4"/>
          <p:cNvSpPr/>
          <p:nvPr/>
        </p:nvSpPr>
        <p:spPr>
          <a:xfrm>
            <a:off x="10220801" y="3095149"/>
            <a:ext cx="3651290" cy="1040130"/>
          </a:xfrm>
          <a:prstGeom prst="rect">
            <a:avLst/>
          </a:prstGeom>
          <a:noFill/>
        </p:spPr>
        <p:txBody>
          <a:bodyPr wrap="square" lIns="0" tIns="0" rIns="0" bIns="0" rtlCol="0" anchor="t"/>
          <a:lstStyle/>
          <a:p>
            <a:pPr algn="just">
              <a:lnSpc>
                <a:spcPts val="2700"/>
              </a:lnSpc>
            </a:pPr>
            <a:r>
              <a:rPr lang="en-US" sz="2400" dirty="0">
                <a:solidFill>
                  <a:srgbClr val="272525"/>
                </a:solidFill>
              </a:rPr>
              <a:t>Designed for secure file transfer between different locations, often over the internet.</a:t>
            </a:r>
          </a:p>
        </p:txBody>
      </p:sp>
      <p:pic>
        <p:nvPicPr>
          <p:cNvPr id="10" name="Image 3" descr="preencoded.png"/>
          <p:cNvPicPr>
            <a:picLocks noChangeAspect="1"/>
          </p:cNvPicPr>
          <p:nvPr/>
        </p:nvPicPr>
        <p:blipFill>
          <a:blip r:embed="rId6"/>
          <a:stretch>
            <a:fillRect/>
          </a:stretch>
        </p:blipFill>
        <p:spPr>
          <a:xfrm>
            <a:off x="6244708" y="4785241"/>
            <a:ext cx="541614" cy="541614"/>
          </a:xfrm>
          <a:prstGeom prst="rect">
            <a:avLst/>
          </a:prstGeom>
          <a:noFill/>
        </p:spPr>
      </p:pic>
      <p:sp>
        <p:nvSpPr>
          <p:cNvPr id="11" name="Text 5"/>
          <p:cNvSpPr/>
          <p:nvPr/>
        </p:nvSpPr>
        <p:spPr>
          <a:xfrm>
            <a:off x="6244708" y="5543430"/>
            <a:ext cx="2850713" cy="356234"/>
          </a:xfrm>
          <a:prstGeom prst="rect">
            <a:avLst/>
          </a:prstGeom>
          <a:noFill/>
        </p:spPr>
        <p:txBody>
          <a:bodyPr wrap="none" lIns="0" tIns="0" rIns="0" bIns="0" rtlCol="0" anchor="t"/>
          <a:lstStyle/>
          <a:p>
            <a:pPr marL="0" indent="0" algn="l">
              <a:lnSpc>
                <a:spcPts val="2800"/>
              </a:lnSpc>
              <a:buNone/>
            </a:pPr>
            <a:r>
              <a:rPr lang="en-US" sz="2200" b="1" dirty="0">
                <a:solidFill>
                  <a:srgbClr val="272525"/>
                </a:solidFill>
                <a:latin typeface="Barlow" panose="00000500000000000000"/>
              </a:rPr>
              <a:t>Performance</a:t>
            </a:r>
          </a:p>
        </p:txBody>
      </p:sp>
      <p:sp>
        <p:nvSpPr>
          <p:cNvPr id="12" name="Text 6"/>
          <p:cNvSpPr/>
          <p:nvPr/>
        </p:nvSpPr>
        <p:spPr>
          <a:xfrm>
            <a:off x="6244708" y="6029563"/>
            <a:ext cx="3651171" cy="1386840"/>
          </a:xfrm>
          <a:prstGeom prst="rect">
            <a:avLst/>
          </a:prstGeom>
          <a:noFill/>
        </p:spPr>
        <p:txBody>
          <a:bodyPr wrap="square" lIns="0" tIns="0" rIns="0" bIns="0" rtlCol="0" anchor="t"/>
          <a:lstStyle/>
          <a:p>
            <a:pPr algn="just">
              <a:lnSpc>
                <a:spcPts val="2700"/>
              </a:lnSpc>
            </a:pPr>
            <a:r>
              <a:rPr lang="en-US" sz="2400" dirty="0">
                <a:solidFill>
                  <a:srgbClr val="272525"/>
                </a:solidFill>
              </a:rPr>
              <a:t>File servers generally prioritize read/write performance for local access, while FTP servers optimize for data transfer.</a:t>
            </a:r>
          </a:p>
        </p:txBody>
      </p:sp>
      <p:pic>
        <p:nvPicPr>
          <p:cNvPr id="13" name="Image 4" descr="preencoded.png"/>
          <p:cNvPicPr>
            <a:picLocks noChangeAspect="1"/>
          </p:cNvPicPr>
          <p:nvPr/>
        </p:nvPicPr>
        <p:blipFill>
          <a:blip r:embed="rId7"/>
          <a:stretch>
            <a:fillRect/>
          </a:stretch>
        </p:blipFill>
        <p:spPr>
          <a:xfrm>
            <a:off x="10220801" y="4785241"/>
            <a:ext cx="541614" cy="541614"/>
          </a:xfrm>
          <a:prstGeom prst="rect">
            <a:avLst/>
          </a:prstGeom>
          <a:noFill/>
        </p:spPr>
      </p:pic>
      <p:sp>
        <p:nvSpPr>
          <p:cNvPr id="14" name="Text 7"/>
          <p:cNvSpPr/>
          <p:nvPr/>
        </p:nvSpPr>
        <p:spPr>
          <a:xfrm>
            <a:off x="10220801" y="5543430"/>
            <a:ext cx="2850713" cy="356234"/>
          </a:xfrm>
          <a:prstGeom prst="rect">
            <a:avLst/>
          </a:prstGeom>
          <a:noFill/>
        </p:spPr>
        <p:txBody>
          <a:bodyPr wrap="none" lIns="0" tIns="0" rIns="0" bIns="0" rtlCol="0" anchor="t"/>
          <a:lstStyle/>
          <a:p>
            <a:pPr marL="0" indent="0" algn="l">
              <a:lnSpc>
                <a:spcPts val="2800"/>
              </a:lnSpc>
              <a:buNone/>
            </a:pPr>
            <a:r>
              <a:rPr lang="en-US" sz="2200" b="1" dirty="0">
                <a:solidFill>
                  <a:srgbClr val="272525"/>
                </a:solidFill>
                <a:latin typeface="Barlow" panose="00000500000000000000"/>
              </a:rPr>
              <a:t>Security</a:t>
            </a:r>
          </a:p>
        </p:txBody>
      </p:sp>
      <p:sp>
        <p:nvSpPr>
          <p:cNvPr id="15" name="Text 8"/>
          <p:cNvSpPr/>
          <p:nvPr/>
        </p:nvSpPr>
        <p:spPr>
          <a:xfrm>
            <a:off x="10220801" y="6029563"/>
            <a:ext cx="3651290" cy="1386840"/>
          </a:xfrm>
          <a:prstGeom prst="rect">
            <a:avLst/>
          </a:prstGeom>
          <a:noFill/>
        </p:spPr>
        <p:txBody>
          <a:bodyPr wrap="square" lIns="0" tIns="0" rIns="0" bIns="0" rtlCol="0" anchor="t"/>
          <a:lstStyle/>
          <a:p>
            <a:pPr indent="0" algn="just">
              <a:lnSpc>
                <a:spcPts val="2700"/>
              </a:lnSpc>
              <a:buNone/>
            </a:pPr>
            <a:r>
              <a:rPr lang="en-US" sz="2400" dirty="0">
                <a:solidFill>
                  <a:srgbClr val="272525"/>
                </a:solidFill>
              </a:rPr>
              <a:t>Both file servers and FTP servers require secure configurations to protect against unauthorized access.</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a:noFill/>
        </p:spPr>
      </p:pic>
      <p:sp>
        <p:nvSpPr>
          <p:cNvPr id="3" name="Text 0"/>
          <p:cNvSpPr/>
          <p:nvPr/>
        </p:nvSpPr>
        <p:spPr>
          <a:xfrm>
            <a:off x="758309" y="2729150"/>
            <a:ext cx="5701546" cy="712707"/>
          </a:xfrm>
          <a:prstGeom prst="rect">
            <a:avLst/>
          </a:prstGeom>
          <a:noFill/>
        </p:spPr>
        <p:txBody>
          <a:bodyPr wrap="none" lIns="0" tIns="0" rIns="0" bIns="0" rtlCol="0" anchor="t"/>
          <a:lstStyle/>
          <a:p>
            <a:pPr marL="0" indent="0">
              <a:lnSpc>
                <a:spcPts val="5600"/>
              </a:lnSpc>
              <a:buNone/>
            </a:pPr>
            <a:r>
              <a:rPr lang="en-US" sz="4450" b="1" dirty="0">
                <a:solidFill>
                  <a:srgbClr val="7068F4"/>
                </a:solidFill>
                <a:latin typeface="Barlow" panose="00000500000000000000"/>
              </a:rPr>
              <a:t>Conclusion</a:t>
            </a:r>
          </a:p>
        </p:txBody>
      </p:sp>
      <p:sp>
        <p:nvSpPr>
          <p:cNvPr id="4" name="Text 1"/>
          <p:cNvSpPr/>
          <p:nvPr/>
        </p:nvSpPr>
        <p:spPr>
          <a:xfrm>
            <a:off x="758309" y="3766780"/>
            <a:ext cx="7627382" cy="1733550"/>
          </a:xfrm>
          <a:prstGeom prst="rect">
            <a:avLst/>
          </a:prstGeom>
          <a:noFill/>
        </p:spPr>
        <p:txBody>
          <a:bodyPr wrap="square" lIns="0" tIns="0" rIns="0" bIns="0" rtlCol="0" anchor="t"/>
          <a:lstStyle/>
          <a:p>
            <a:pPr marL="0" indent="0" algn="just">
              <a:lnSpc>
                <a:spcPts val="2700"/>
              </a:lnSpc>
              <a:buNone/>
            </a:pPr>
            <a:r>
              <a:rPr lang="en-US" sz="2400" dirty="0">
                <a:solidFill>
                  <a:srgbClr val="272525"/>
                </a:solidFill>
              </a:rPr>
              <a:t>File servers and FTP servers are critical components of any Linux environment, providing robust data storage, sharing, and transfer capabilities. By understanding their features, implementing secure configurations, and performing regular maintenance, you can ensure optimal performance and data security.</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a:noFill/>
        </p:spPr>
      </p:pic>
      <p:sp>
        <p:nvSpPr>
          <p:cNvPr id="3" name="Text 0"/>
          <p:cNvSpPr/>
          <p:nvPr/>
        </p:nvSpPr>
        <p:spPr>
          <a:xfrm>
            <a:off x="6244708" y="1956911"/>
            <a:ext cx="7627382" cy="2950726"/>
          </a:xfrm>
          <a:prstGeom prst="rect">
            <a:avLst/>
          </a:prstGeom>
          <a:noFill/>
        </p:spPr>
        <p:txBody>
          <a:bodyPr wrap="square" lIns="0" tIns="0" rIns="0" bIns="0" rtlCol="0" anchor="t"/>
          <a:lstStyle/>
          <a:p>
            <a:pPr marL="0" indent="0">
              <a:lnSpc>
                <a:spcPts val="7700"/>
              </a:lnSpc>
              <a:buNone/>
            </a:pPr>
            <a:r>
              <a:rPr lang="en-US" sz="6150" b="1" dirty="0">
                <a:solidFill>
                  <a:srgbClr val="7068F4"/>
                </a:solidFill>
                <a:latin typeface="Barlow" panose="00000500000000000000"/>
              </a:rPr>
              <a:t>Introduction to File and FTP Servers </a:t>
            </a:r>
            <a:r>
              <a:rPr lang="en-US" sz="6150" b="1">
                <a:solidFill>
                  <a:srgbClr val="7068F4"/>
                </a:solidFill>
                <a:latin typeface="Barlow" panose="00000500000000000000"/>
              </a:rPr>
              <a:t>in CentOS</a:t>
            </a:r>
            <a:endParaRPr lang="en-US" sz="6150" b="1" dirty="0">
              <a:solidFill>
                <a:srgbClr val="7068F4"/>
              </a:solidFill>
              <a:latin typeface="Barlow" panose="00000500000000000000"/>
            </a:endParaRPr>
          </a:p>
        </p:txBody>
      </p:sp>
      <p:sp>
        <p:nvSpPr>
          <p:cNvPr id="4" name="Text 1"/>
          <p:cNvSpPr/>
          <p:nvPr/>
        </p:nvSpPr>
        <p:spPr>
          <a:xfrm>
            <a:off x="6244708" y="5232558"/>
            <a:ext cx="8080892" cy="2692242"/>
          </a:xfrm>
          <a:prstGeom prst="rect">
            <a:avLst/>
          </a:prstGeom>
          <a:noFill/>
        </p:spPr>
        <p:txBody>
          <a:bodyPr wrap="square" lIns="0" tIns="0" rIns="0" bIns="0" rtlCol="0" anchor="t"/>
          <a:lstStyle/>
          <a:p>
            <a:pPr marL="0" indent="0" algn="just">
              <a:buNone/>
            </a:pPr>
            <a:r>
              <a:rPr lang="en-US" sz="3200" dirty="0">
                <a:solidFill>
                  <a:srgbClr val="272525"/>
                </a:solidFill>
              </a:rPr>
              <a:t>This presentation will delve into the essential concepts of file and FTP servers within a Linux environment, emphasizing the significance of </a:t>
            </a:r>
            <a:r>
              <a:rPr lang="en-US" sz="3200" dirty="0" err="1">
                <a:solidFill>
                  <a:srgbClr val="272525"/>
                </a:solidFill>
              </a:rPr>
              <a:t>CentOS</a:t>
            </a:r>
            <a:r>
              <a:rPr lang="en-US" sz="3200" dirty="0">
                <a:solidFill>
                  <a:srgbClr val="272525"/>
                </a:solidFill>
              </a:rPr>
              <a:t> in server administration.</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a:noFill/>
        </p:spPr>
      </p:pic>
      <p:pic>
        <p:nvPicPr>
          <p:cNvPr id="3" name="Image 1" descr="preencoded.png"/>
          <p:cNvPicPr>
            <a:picLocks noChangeAspect="1"/>
          </p:cNvPicPr>
          <p:nvPr/>
        </p:nvPicPr>
        <p:blipFill>
          <a:blip r:embed="rId4"/>
          <a:stretch>
            <a:fillRect/>
          </a:stretch>
        </p:blipFill>
        <p:spPr>
          <a:xfrm>
            <a:off x="253245" y="2315765"/>
            <a:ext cx="4979907" cy="3598068"/>
          </a:xfrm>
          <a:prstGeom prst="rect">
            <a:avLst/>
          </a:prstGeom>
          <a:noFill/>
        </p:spPr>
      </p:pic>
      <p:sp>
        <p:nvSpPr>
          <p:cNvPr id="4" name="Text 0"/>
          <p:cNvSpPr/>
          <p:nvPr/>
        </p:nvSpPr>
        <p:spPr>
          <a:xfrm>
            <a:off x="6195417" y="1049298"/>
            <a:ext cx="7725965" cy="1332786"/>
          </a:xfrm>
          <a:prstGeom prst="rect">
            <a:avLst/>
          </a:prstGeom>
          <a:noFill/>
        </p:spPr>
        <p:txBody>
          <a:bodyPr wrap="square" lIns="0" tIns="0" rIns="0" bIns="0" rtlCol="0" anchor="t"/>
          <a:lstStyle/>
          <a:p>
            <a:pPr marL="0" indent="0">
              <a:lnSpc>
                <a:spcPts val="5200"/>
              </a:lnSpc>
              <a:buNone/>
            </a:pPr>
            <a:r>
              <a:rPr lang="en-US" sz="4150" b="1" dirty="0">
                <a:solidFill>
                  <a:srgbClr val="7068F4"/>
                </a:solidFill>
                <a:latin typeface="Barlow" panose="00000500000000000000"/>
              </a:rPr>
              <a:t>Importance of File Servers and FTP Servers</a:t>
            </a:r>
          </a:p>
        </p:txBody>
      </p:sp>
      <p:sp>
        <p:nvSpPr>
          <p:cNvPr id="5" name="Shape 1"/>
          <p:cNvSpPr/>
          <p:nvPr/>
        </p:nvSpPr>
        <p:spPr>
          <a:xfrm>
            <a:off x="6195417" y="2913817"/>
            <a:ext cx="455771" cy="455771"/>
          </a:xfrm>
          <a:prstGeom prst="roundRect">
            <a:avLst>
              <a:gd name="adj" fmla="val 40006"/>
            </a:avLst>
          </a:prstGeom>
          <a:solidFill>
            <a:srgbClr val="EEEFF5"/>
          </a:solidFill>
          <a:effectLst>
            <a:outerShdw blurRad="49530" dist="24130" dir="13500000">
              <a:srgbClr val="FFFFFF">
                <a:alpha val="70000"/>
              </a:srgbClr>
            </a:outerShdw>
          </a:effectLst>
        </p:spPr>
      </p:sp>
      <p:sp>
        <p:nvSpPr>
          <p:cNvPr id="6" name="Text 2"/>
          <p:cNvSpPr/>
          <p:nvPr/>
        </p:nvSpPr>
        <p:spPr>
          <a:xfrm>
            <a:off x="6366628" y="2981682"/>
            <a:ext cx="113228" cy="319920"/>
          </a:xfrm>
          <a:prstGeom prst="rect">
            <a:avLst/>
          </a:prstGeom>
          <a:noFill/>
        </p:spPr>
        <p:txBody>
          <a:bodyPr wrap="none" lIns="0" tIns="0" rIns="0" bIns="0" rtlCol="0" anchor="t"/>
          <a:lstStyle/>
          <a:p>
            <a:pPr marL="0" indent="0" algn="ctr">
              <a:lnSpc>
                <a:spcPts val="2500"/>
              </a:lnSpc>
              <a:buNone/>
            </a:pPr>
            <a:r>
              <a:rPr lang="en-US" sz="2500" b="1" dirty="0">
                <a:solidFill>
                  <a:srgbClr val="272525"/>
                </a:solidFill>
                <a:latin typeface="Barlow" panose="00000500000000000000"/>
              </a:rPr>
              <a:t>1</a:t>
            </a:r>
          </a:p>
        </p:txBody>
      </p:sp>
      <p:sp>
        <p:nvSpPr>
          <p:cNvPr id="7" name="Text 3"/>
          <p:cNvSpPr/>
          <p:nvPr/>
        </p:nvSpPr>
        <p:spPr>
          <a:xfrm>
            <a:off x="6853714" y="2913817"/>
            <a:ext cx="2938582" cy="333137"/>
          </a:xfrm>
          <a:prstGeom prst="rect">
            <a:avLst/>
          </a:prstGeom>
          <a:noFill/>
        </p:spPr>
        <p:txBody>
          <a:bodyPr wrap="none" lIns="0" tIns="0" rIns="0" bIns="0" rtlCol="0" anchor="t"/>
          <a:lstStyle/>
          <a:p>
            <a:pPr marL="0" indent="0">
              <a:lnSpc>
                <a:spcPts val="2600"/>
              </a:lnSpc>
              <a:buNone/>
            </a:pPr>
            <a:r>
              <a:rPr lang="en-US" sz="2050" b="1" dirty="0">
                <a:solidFill>
                  <a:srgbClr val="272525"/>
                </a:solidFill>
                <a:latin typeface="Barlow" panose="00000500000000000000"/>
              </a:rPr>
              <a:t>Centralized Data Storage</a:t>
            </a:r>
          </a:p>
        </p:txBody>
      </p:sp>
      <p:sp>
        <p:nvSpPr>
          <p:cNvPr id="8" name="Text 4"/>
          <p:cNvSpPr/>
          <p:nvPr/>
        </p:nvSpPr>
        <p:spPr>
          <a:xfrm>
            <a:off x="6853714" y="3368397"/>
            <a:ext cx="3103483" cy="1296829"/>
          </a:xfrm>
          <a:prstGeom prst="rect">
            <a:avLst/>
          </a:prstGeom>
          <a:noFill/>
        </p:spPr>
        <p:txBody>
          <a:bodyPr wrap="square" lIns="0" tIns="0" rIns="0" bIns="0" rtlCol="0" anchor="t"/>
          <a:lstStyle/>
          <a:p>
            <a:pPr marL="0" indent="0">
              <a:lnSpc>
                <a:spcPts val="2550"/>
              </a:lnSpc>
              <a:buNone/>
            </a:pPr>
            <a:r>
              <a:rPr lang="en-US" sz="2000" dirty="0">
                <a:solidFill>
                  <a:srgbClr val="272525"/>
                </a:solidFill>
              </a:rPr>
              <a:t>File servers provide a secure and organized location for storing and sharing critical data within an organization.</a:t>
            </a:r>
          </a:p>
        </p:txBody>
      </p:sp>
      <p:sp>
        <p:nvSpPr>
          <p:cNvPr id="9" name="Shape 5"/>
          <p:cNvSpPr/>
          <p:nvPr/>
        </p:nvSpPr>
        <p:spPr>
          <a:xfrm>
            <a:off x="10159722" y="2913817"/>
            <a:ext cx="455771" cy="455771"/>
          </a:xfrm>
          <a:prstGeom prst="roundRect">
            <a:avLst>
              <a:gd name="adj" fmla="val 40006"/>
            </a:avLst>
          </a:prstGeom>
          <a:solidFill>
            <a:srgbClr val="EEEFF5"/>
          </a:solidFill>
          <a:effectLst>
            <a:outerShdw blurRad="49530" dist="24130" dir="13500000">
              <a:srgbClr val="FFFFFF">
                <a:alpha val="70000"/>
              </a:srgbClr>
            </a:outerShdw>
          </a:effectLst>
        </p:spPr>
      </p:sp>
      <p:sp>
        <p:nvSpPr>
          <p:cNvPr id="10" name="Text 6"/>
          <p:cNvSpPr/>
          <p:nvPr/>
        </p:nvSpPr>
        <p:spPr>
          <a:xfrm>
            <a:off x="10297954" y="2981682"/>
            <a:ext cx="179189" cy="319920"/>
          </a:xfrm>
          <a:prstGeom prst="rect">
            <a:avLst/>
          </a:prstGeom>
          <a:noFill/>
        </p:spPr>
        <p:txBody>
          <a:bodyPr wrap="none" lIns="0" tIns="0" rIns="0" bIns="0" rtlCol="0" anchor="t"/>
          <a:lstStyle/>
          <a:p>
            <a:pPr marL="0" indent="0" algn="ctr">
              <a:lnSpc>
                <a:spcPts val="2500"/>
              </a:lnSpc>
              <a:buNone/>
            </a:pPr>
            <a:r>
              <a:rPr lang="en-US" sz="2500" b="1" dirty="0">
                <a:solidFill>
                  <a:srgbClr val="272525"/>
                </a:solidFill>
                <a:latin typeface="Barlow" panose="00000500000000000000"/>
              </a:rPr>
              <a:t>2</a:t>
            </a:r>
          </a:p>
        </p:txBody>
      </p:sp>
      <p:sp>
        <p:nvSpPr>
          <p:cNvPr id="11" name="Text 7"/>
          <p:cNvSpPr/>
          <p:nvPr/>
        </p:nvSpPr>
        <p:spPr>
          <a:xfrm>
            <a:off x="10818019" y="2913817"/>
            <a:ext cx="2804517" cy="333137"/>
          </a:xfrm>
          <a:prstGeom prst="rect">
            <a:avLst/>
          </a:prstGeom>
          <a:noFill/>
        </p:spPr>
        <p:txBody>
          <a:bodyPr wrap="none" lIns="0" tIns="0" rIns="0" bIns="0" rtlCol="0" anchor="t"/>
          <a:lstStyle/>
          <a:p>
            <a:pPr marL="0" indent="0">
              <a:lnSpc>
                <a:spcPts val="2600"/>
              </a:lnSpc>
              <a:buNone/>
            </a:pPr>
            <a:r>
              <a:rPr lang="en-US" sz="2050" b="1" dirty="0">
                <a:solidFill>
                  <a:srgbClr val="272525"/>
                </a:solidFill>
                <a:latin typeface="Barlow" panose="00000500000000000000"/>
              </a:rPr>
              <a:t>Enhanced Collaboration</a:t>
            </a:r>
          </a:p>
        </p:txBody>
      </p:sp>
      <p:sp>
        <p:nvSpPr>
          <p:cNvPr id="12" name="Text 8"/>
          <p:cNvSpPr/>
          <p:nvPr/>
        </p:nvSpPr>
        <p:spPr>
          <a:xfrm>
            <a:off x="10818019" y="3368397"/>
            <a:ext cx="3306008" cy="1332786"/>
          </a:xfrm>
          <a:prstGeom prst="rect">
            <a:avLst/>
          </a:prstGeom>
          <a:noFill/>
        </p:spPr>
        <p:txBody>
          <a:bodyPr wrap="square" lIns="0" tIns="0" rIns="0" bIns="0" rtlCol="0" anchor="t"/>
          <a:lstStyle/>
          <a:p>
            <a:pPr marL="0" indent="0" algn="just">
              <a:lnSpc>
                <a:spcPts val="2550"/>
              </a:lnSpc>
              <a:buNone/>
            </a:pPr>
            <a:r>
              <a:rPr lang="en-US" sz="2000" dirty="0">
                <a:solidFill>
                  <a:srgbClr val="272525"/>
                </a:solidFill>
              </a:rPr>
              <a:t>File </a:t>
            </a:r>
            <a:r>
              <a:rPr lang="en-US" sz="2000">
                <a:solidFill>
                  <a:srgbClr val="272525"/>
                </a:solidFill>
              </a:rPr>
              <a:t>servers facilitate collaboration </a:t>
            </a:r>
            <a:r>
              <a:rPr lang="en-US" sz="2000" dirty="0">
                <a:solidFill>
                  <a:srgbClr val="272525"/>
                </a:solidFill>
              </a:rPr>
              <a:t>by allowing multiple users to access and work on files simultaneously.</a:t>
            </a:r>
          </a:p>
        </p:txBody>
      </p:sp>
      <p:sp>
        <p:nvSpPr>
          <p:cNvPr id="13" name="Shape 9"/>
          <p:cNvSpPr/>
          <p:nvPr/>
        </p:nvSpPr>
        <p:spPr>
          <a:xfrm>
            <a:off x="6195417" y="5095636"/>
            <a:ext cx="455771" cy="455771"/>
          </a:xfrm>
          <a:prstGeom prst="roundRect">
            <a:avLst>
              <a:gd name="adj" fmla="val 40006"/>
            </a:avLst>
          </a:prstGeom>
          <a:solidFill>
            <a:srgbClr val="EEEFF5"/>
          </a:solidFill>
          <a:effectLst>
            <a:outerShdw blurRad="49530" dist="24130" dir="13500000">
              <a:srgbClr val="FFFFFF">
                <a:alpha val="70000"/>
              </a:srgbClr>
            </a:outerShdw>
          </a:effectLst>
        </p:spPr>
      </p:sp>
      <p:sp>
        <p:nvSpPr>
          <p:cNvPr id="14" name="Text 10"/>
          <p:cNvSpPr/>
          <p:nvPr/>
        </p:nvSpPr>
        <p:spPr>
          <a:xfrm>
            <a:off x="6336863" y="5163503"/>
            <a:ext cx="172759" cy="319920"/>
          </a:xfrm>
          <a:prstGeom prst="rect">
            <a:avLst/>
          </a:prstGeom>
          <a:noFill/>
        </p:spPr>
        <p:txBody>
          <a:bodyPr wrap="none" lIns="0" tIns="0" rIns="0" bIns="0" rtlCol="0" anchor="t"/>
          <a:lstStyle/>
          <a:p>
            <a:pPr marL="0" indent="0" algn="ctr">
              <a:lnSpc>
                <a:spcPts val="2500"/>
              </a:lnSpc>
              <a:buNone/>
            </a:pPr>
            <a:r>
              <a:rPr lang="en-US" sz="2500" b="1" dirty="0">
                <a:solidFill>
                  <a:srgbClr val="272525"/>
                </a:solidFill>
                <a:latin typeface="Barlow" panose="00000500000000000000"/>
              </a:rPr>
              <a:t>3</a:t>
            </a:r>
          </a:p>
        </p:txBody>
      </p:sp>
      <p:sp>
        <p:nvSpPr>
          <p:cNvPr id="15" name="Text 11"/>
          <p:cNvSpPr/>
          <p:nvPr/>
        </p:nvSpPr>
        <p:spPr>
          <a:xfrm>
            <a:off x="6853714" y="5095636"/>
            <a:ext cx="3103483" cy="666274"/>
          </a:xfrm>
          <a:prstGeom prst="rect">
            <a:avLst/>
          </a:prstGeom>
          <a:noFill/>
        </p:spPr>
        <p:txBody>
          <a:bodyPr wrap="square" lIns="0" tIns="0" rIns="0" bIns="0" rtlCol="0" anchor="t"/>
          <a:lstStyle/>
          <a:p>
            <a:pPr marL="0" indent="0">
              <a:lnSpc>
                <a:spcPts val="2600"/>
              </a:lnSpc>
              <a:buNone/>
            </a:pPr>
            <a:r>
              <a:rPr lang="en-US" sz="2050" b="1" dirty="0">
                <a:solidFill>
                  <a:srgbClr val="272525"/>
                </a:solidFill>
                <a:latin typeface="Barlow" panose="00000500000000000000"/>
              </a:rPr>
              <a:t>Efficient Data Backup and Recovery</a:t>
            </a:r>
          </a:p>
        </p:txBody>
      </p:sp>
      <p:sp>
        <p:nvSpPr>
          <p:cNvPr id="16" name="Text 12"/>
          <p:cNvSpPr/>
          <p:nvPr/>
        </p:nvSpPr>
        <p:spPr>
          <a:xfrm>
            <a:off x="6853714" y="5883354"/>
            <a:ext cx="3103483" cy="1296829"/>
          </a:xfrm>
          <a:prstGeom prst="rect">
            <a:avLst/>
          </a:prstGeom>
          <a:noFill/>
        </p:spPr>
        <p:txBody>
          <a:bodyPr wrap="square" lIns="0" tIns="0" rIns="0" bIns="0" rtlCol="0" anchor="t"/>
          <a:lstStyle/>
          <a:p>
            <a:pPr marL="0" indent="0" algn="just">
              <a:lnSpc>
                <a:spcPts val="2550"/>
              </a:lnSpc>
              <a:buNone/>
            </a:pPr>
            <a:r>
              <a:rPr lang="en-US" sz="2000" dirty="0">
                <a:solidFill>
                  <a:srgbClr val="272525"/>
                </a:solidFill>
              </a:rPr>
              <a:t>File servers are essential for creating backups, minimizing data loss in case of hardware failures or disasters.</a:t>
            </a:r>
          </a:p>
        </p:txBody>
      </p:sp>
      <p:sp>
        <p:nvSpPr>
          <p:cNvPr id="17" name="Shape 13"/>
          <p:cNvSpPr/>
          <p:nvPr/>
        </p:nvSpPr>
        <p:spPr>
          <a:xfrm>
            <a:off x="10159722" y="5095636"/>
            <a:ext cx="455771" cy="455771"/>
          </a:xfrm>
          <a:prstGeom prst="roundRect">
            <a:avLst>
              <a:gd name="adj" fmla="val 40006"/>
            </a:avLst>
          </a:prstGeom>
          <a:solidFill>
            <a:srgbClr val="EEEFF5"/>
          </a:solidFill>
          <a:effectLst>
            <a:outerShdw blurRad="49530" dist="24130" dir="13500000">
              <a:srgbClr val="FFFFFF">
                <a:alpha val="70000"/>
              </a:srgbClr>
            </a:outerShdw>
          </a:effectLst>
        </p:spPr>
      </p:sp>
      <p:sp>
        <p:nvSpPr>
          <p:cNvPr id="18" name="Text 14"/>
          <p:cNvSpPr/>
          <p:nvPr/>
        </p:nvSpPr>
        <p:spPr>
          <a:xfrm>
            <a:off x="10290810" y="5163503"/>
            <a:ext cx="193596" cy="319920"/>
          </a:xfrm>
          <a:prstGeom prst="rect">
            <a:avLst/>
          </a:prstGeom>
          <a:noFill/>
        </p:spPr>
        <p:txBody>
          <a:bodyPr wrap="none" lIns="0" tIns="0" rIns="0" bIns="0" rtlCol="0" anchor="t"/>
          <a:lstStyle/>
          <a:p>
            <a:pPr marL="0" indent="0" algn="ctr">
              <a:lnSpc>
                <a:spcPts val="2500"/>
              </a:lnSpc>
              <a:buNone/>
            </a:pPr>
            <a:r>
              <a:rPr lang="en-US" sz="2500" b="1" dirty="0">
                <a:solidFill>
                  <a:srgbClr val="272525"/>
                </a:solidFill>
                <a:latin typeface="Barlow" panose="00000500000000000000"/>
              </a:rPr>
              <a:t>4</a:t>
            </a:r>
          </a:p>
        </p:txBody>
      </p:sp>
      <p:sp>
        <p:nvSpPr>
          <p:cNvPr id="19" name="Text 15"/>
          <p:cNvSpPr/>
          <p:nvPr/>
        </p:nvSpPr>
        <p:spPr>
          <a:xfrm>
            <a:off x="10818019" y="5095636"/>
            <a:ext cx="2665690" cy="333137"/>
          </a:xfrm>
          <a:prstGeom prst="rect">
            <a:avLst/>
          </a:prstGeom>
          <a:noFill/>
        </p:spPr>
        <p:txBody>
          <a:bodyPr wrap="none" lIns="0" tIns="0" rIns="0" bIns="0" rtlCol="0" anchor="t"/>
          <a:lstStyle/>
          <a:p>
            <a:pPr marL="0" indent="0">
              <a:lnSpc>
                <a:spcPts val="2600"/>
              </a:lnSpc>
              <a:buNone/>
            </a:pPr>
            <a:r>
              <a:rPr lang="en-US" sz="2050" b="1" dirty="0">
                <a:solidFill>
                  <a:srgbClr val="272525"/>
                </a:solidFill>
                <a:latin typeface="Barlow" panose="00000500000000000000"/>
              </a:rPr>
              <a:t>Reliable File Transfer</a:t>
            </a:r>
          </a:p>
        </p:txBody>
      </p:sp>
      <p:sp>
        <p:nvSpPr>
          <p:cNvPr id="20" name="Text 16"/>
          <p:cNvSpPr/>
          <p:nvPr/>
        </p:nvSpPr>
        <p:spPr>
          <a:xfrm>
            <a:off x="10818019" y="5550218"/>
            <a:ext cx="3103483" cy="1296829"/>
          </a:xfrm>
          <a:prstGeom prst="rect">
            <a:avLst/>
          </a:prstGeom>
          <a:noFill/>
        </p:spPr>
        <p:txBody>
          <a:bodyPr wrap="square" lIns="0" tIns="0" rIns="0" bIns="0" rtlCol="0" anchor="t"/>
          <a:lstStyle/>
          <a:p>
            <a:pPr marL="0" indent="0" algn="just">
              <a:lnSpc>
                <a:spcPts val="2550"/>
              </a:lnSpc>
              <a:buNone/>
            </a:pPr>
            <a:r>
              <a:rPr lang="en-US" sz="2000" dirty="0">
                <a:solidFill>
                  <a:srgbClr val="272525"/>
                </a:solidFill>
              </a:rPr>
              <a:t>FTP servers enable secure and efficient transfer of files between computers and networks.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31742"/>
          </a:xfrm>
          <a:prstGeom prst="rect">
            <a:avLst/>
          </a:prstGeom>
          <a:noFill/>
        </p:spPr>
      </p:pic>
      <p:pic>
        <p:nvPicPr>
          <p:cNvPr id="3" name="Image 1" descr="preencoded.png"/>
          <p:cNvPicPr>
            <a:picLocks noChangeAspect="1"/>
          </p:cNvPicPr>
          <p:nvPr/>
        </p:nvPicPr>
        <p:blipFill>
          <a:blip r:embed="rId4"/>
          <a:stretch>
            <a:fillRect/>
          </a:stretch>
        </p:blipFill>
        <p:spPr>
          <a:xfrm>
            <a:off x="9410581" y="2526744"/>
            <a:ext cx="4953118" cy="3178254"/>
          </a:xfrm>
          <a:prstGeom prst="rect">
            <a:avLst/>
          </a:prstGeom>
          <a:noFill/>
        </p:spPr>
      </p:pic>
      <p:sp>
        <p:nvSpPr>
          <p:cNvPr id="4" name="Text 0"/>
          <p:cNvSpPr/>
          <p:nvPr/>
        </p:nvSpPr>
        <p:spPr>
          <a:xfrm>
            <a:off x="746522" y="586502"/>
            <a:ext cx="7650956" cy="1403271"/>
          </a:xfrm>
          <a:prstGeom prst="rect">
            <a:avLst/>
          </a:prstGeom>
          <a:noFill/>
        </p:spPr>
        <p:txBody>
          <a:bodyPr wrap="square" lIns="0" tIns="0" rIns="0" bIns="0" rtlCol="0" anchor="t"/>
          <a:lstStyle/>
          <a:p>
            <a:pPr marL="0" indent="0">
              <a:lnSpc>
                <a:spcPts val="5500"/>
              </a:lnSpc>
              <a:buNone/>
            </a:pPr>
            <a:r>
              <a:rPr lang="en-US" sz="4400" b="1" dirty="0">
                <a:solidFill>
                  <a:srgbClr val="7068F4"/>
                </a:solidFill>
                <a:latin typeface="Barlow" panose="00000500000000000000"/>
              </a:rPr>
              <a:t>Why </a:t>
            </a:r>
            <a:r>
              <a:rPr lang="en-US" sz="4400" b="1" dirty="0" err="1">
                <a:solidFill>
                  <a:srgbClr val="7068F4"/>
                </a:solidFill>
                <a:latin typeface="Barlow" panose="00000500000000000000"/>
              </a:rPr>
              <a:t>CentOS</a:t>
            </a:r>
            <a:r>
              <a:rPr lang="en-US" sz="4400" b="1" dirty="0">
                <a:solidFill>
                  <a:srgbClr val="7068F4"/>
                </a:solidFill>
                <a:latin typeface="Barlow" panose="00000500000000000000"/>
              </a:rPr>
              <a:t> is Used for Server Administration</a:t>
            </a:r>
          </a:p>
        </p:txBody>
      </p:sp>
      <p:sp>
        <p:nvSpPr>
          <p:cNvPr id="5" name="Text 1"/>
          <p:cNvSpPr/>
          <p:nvPr/>
        </p:nvSpPr>
        <p:spPr>
          <a:xfrm>
            <a:off x="746522" y="2309693"/>
            <a:ext cx="7650956" cy="1024057"/>
          </a:xfrm>
          <a:prstGeom prst="rect">
            <a:avLst/>
          </a:prstGeom>
          <a:noFill/>
        </p:spPr>
        <p:txBody>
          <a:bodyPr wrap="square" lIns="0" tIns="0" rIns="0" bIns="0" rtlCol="0" anchor="t"/>
          <a:lstStyle/>
          <a:p>
            <a:pPr marL="0" indent="0" algn="just">
              <a:lnSpc>
                <a:spcPts val="2650"/>
              </a:lnSpc>
              <a:buNone/>
            </a:pPr>
            <a:r>
              <a:rPr lang="en-US" sz="2400" dirty="0" err="1">
                <a:solidFill>
                  <a:srgbClr val="272525"/>
                </a:solidFill>
              </a:rPr>
              <a:t>CentOS</a:t>
            </a:r>
            <a:r>
              <a:rPr lang="en-US" sz="2400" dirty="0">
                <a:solidFill>
                  <a:srgbClr val="272525"/>
                </a:solidFill>
              </a:rPr>
              <a:t>, a stable and reliable Linux distribution, is widely used for server administration due to its community support, security updates, and robust performance.</a:t>
            </a:r>
          </a:p>
        </p:txBody>
      </p:sp>
      <p:sp>
        <p:nvSpPr>
          <p:cNvPr id="6" name="Shape 2"/>
          <p:cNvSpPr/>
          <p:nvPr/>
        </p:nvSpPr>
        <p:spPr>
          <a:xfrm>
            <a:off x="746522" y="3573661"/>
            <a:ext cx="3718917" cy="2270521"/>
          </a:xfrm>
          <a:prstGeom prst="roundRect">
            <a:avLst>
              <a:gd name="adj" fmla="val 8455"/>
            </a:avLst>
          </a:prstGeom>
          <a:solidFill>
            <a:srgbClr val="EEEFF5"/>
          </a:solidFill>
          <a:effectLst>
            <a:outerShdw blurRad="52070" dist="25400" dir="13500000">
              <a:srgbClr val="FFFFFF">
                <a:alpha val="70000"/>
              </a:srgbClr>
            </a:outerShdw>
          </a:effectLst>
        </p:spPr>
      </p:sp>
      <p:sp>
        <p:nvSpPr>
          <p:cNvPr id="7" name="Text 3"/>
          <p:cNvSpPr/>
          <p:nvPr/>
        </p:nvSpPr>
        <p:spPr>
          <a:xfrm>
            <a:off x="959762" y="3786902"/>
            <a:ext cx="2842498" cy="350758"/>
          </a:xfrm>
          <a:prstGeom prst="rect">
            <a:avLst/>
          </a:prstGeom>
          <a:noFill/>
        </p:spPr>
        <p:txBody>
          <a:bodyPr wrap="none" lIns="0" tIns="0" rIns="0" bIns="0" rtlCol="0" anchor="t"/>
          <a:lstStyle/>
          <a:p>
            <a:pPr marL="0" indent="0">
              <a:lnSpc>
                <a:spcPts val="2750"/>
              </a:lnSpc>
              <a:buNone/>
            </a:pPr>
            <a:r>
              <a:rPr lang="en-US" sz="2200" b="1" dirty="0">
                <a:solidFill>
                  <a:srgbClr val="272525"/>
                </a:solidFill>
                <a:latin typeface="Barlow" panose="00000500000000000000"/>
              </a:rPr>
              <a:t>Stability and Reliability</a:t>
            </a:r>
          </a:p>
        </p:txBody>
      </p:sp>
      <p:sp>
        <p:nvSpPr>
          <p:cNvPr id="8" name="Text 4"/>
          <p:cNvSpPr/>
          <p:nvPr/>
        </p:nvSpPr>
        <p:spPr>
          <a:xfrm>
            <a:off x="959762" y="4265533"/>
            <a:ext cx="3292435" cy="1365408"/>
          </a:xfrm>
          <a:prstGeom prst="rect">
            <a:avLst/>
          </a:prstGeom>
          <a:noFill/>
        </p:spPr>
        <p:txBody>
          <a:bodyPr wrap="square" lIns="0" tIns="0" rIns="0" bIns="0" rtlCol="0" anchor="t"/>
          <a:lstStyle/>
          <a:p>
            <a:pPr marL="0" indent="0">
              <a:lnSpc>
                <a:spcPts val="2650"/>
              </a:lnSpc>
              <a:buNone/>
            </a:pPr>
            <a:r>
              <a:rPr lang="en-US" sz="2400">
                <a:solidFill>
                  <a:srgbClr val="272525"/>
                </a:solidFill>
              </a:rPr>
              <a:t>CentOS</a:t>
            </a:r>
            <a:r>
              <a:rPr lang="en-US" sz="2400" dirty="0">
                <a:solidFill>
                  <a:srgbClr val="272525"/>
                </a:solidFill>
              </a:rPr>
              <a:t> is known for its stability and reliability, making it a suitable choice for critical server applications.</a:t>
            </a:r>
          </a:p>
        </p:txBody>
      </p:sp>
      <p:sp>
        <p:nvSpPr>
          <p:cNvPr id="9" name="Shape 5"/>
          <p:cNvSpPr/>
          <p:nvPr/>
        </p:nvSpPr>
        <p:spPr>
          <a:xfrm>
            <a:off x="4678680" y="3573661"/>
            <a:ext cx="3718917" cy="2270521"/>
          </a:xfrm>
          <a:prstGeom prst="roundRect">
            <a:avLst>
              <a:gd name="adj" fmla="val 8455"/>
            </a:avLst>
          </a:prstGeom>
          <a:solidFill>
            <a:srgbClr val="EEEFF5"/>
          </a:solidFill>
          <a:effectLst>
            <a:outerShdw blurRad="52070" dist="25400" dir="13500000">
              <a:srgbClr val="FFFFFF">
                <a:alpha val="70000"/>
              </a:srgbClr>
            </a:outerShdw>
          </a:effectLst>
        </p:spPr>
      </p:sp>
      <p:sp>
        <p:nvSpPr>
          <p:cNvPr id="10" name="Text 6"/>
          <p:cNvSpPr/>
          <p:nvPr/>
        </p:nvSpPr>
        <p:spPr>
          <a:xfrm>
            <a:off x="4891921" y="3786902"/>
            <a:ext cx="2806541" cy="350758"/>
          </a:xfrm>
          <a:prstGeom prst="rect">
            <a:avLst/>
          </a:prstGeom>
          <a:noFill/>
        </p:spPr>
        <p:txBody>
          <a:bodyPr wrap="none" lIns="0" tIns="0" rIns="0" bIns="0" rtlCol="0" anchor="t"/>
          <a:lstStyle/>
          <a:p>
            <a:pPr marL="0" indent="0">
              <a:lnSpc>
                <a:spcPts val="2750"/>
              </a:lnSpc>
              <a:buNone/>
            </a:pPr>
            <a:r>
              <a:rPr lang="en-US" sz="2200" b="1" dirty="0">
                <a:solidFill>
                  <a:srgbClr val="272525"/>
                </a:solidFill>
                <a:latin typeface="Barlow" panose="00000500000000000000"/>
              </a:rPr>
              <a:t>Community Support</a:t>
            </a:r>
          </a:p>
        </p:txBody>
      </p:sp>
      <p:sp>
        <p:nvSpPr>
          <p:cNvPr id="11" name="Text 7"/>
          <p:cNvSpPr/>
          <p:nvPr/>
        </p:nvSpPr>
        <p:spPr>
          <a:xfrm>
            <a:off x="4891921" y="4265533"/>
            <a:ext cx="3292435" cy="1365408"/>
          </a:xfrm>
          <a:prstGeom prst="rect">
            <a:avLst/>
          </a:prstGeom>
          <a:noFill/>
        </p:spPr>
        <p:txBody>
          <a:bodyPr wrap="square" lIns="0" tIns="0" rIns="0" bIns="0" rtlCol="0" anchor="t"/>
          <a:lstStyle/>
          <a:p>
            <a:pPr>
              <a:lnSpc>
                <a:spcPts val="2650"/>
              </a:lnSpc>
            </a:pPr>
            <a:r>
              <a:rPr lang="en-US" sz="2400" dirty="0">
                <a:solidFill>
                  <a:srgbClr val="272525"/>
                </a:solidFill>
              </a:rPr>
              <a:t>A large and active community provides extensive documentation, forums, and support resources.</a:t>
            </a:r>
          </a:p>
        </p:txBody>
      </p:sp>
      <p:sp>
        <p:nvSpPr>
          <p:cNvPr id="12" name="Shape 8"/>
          <p:cNvSpPr/>
          <p:nvPr/>
        </p:nvSpPr>
        <p:spPr>
          <a:xfrm>
            <a:off x="746522" y="6057424"/>
            <a:ext cx="7650956" cy="1587818"/>
          </a:xfrm>
          <a:prstGeom prst="roundRect">
            <a:avLst>
              <a:gd name="adj" fmla="val 12090"/>
            </a:avLst>
          </a:prstGeom>
          <a:solidFill>
            <a:srgbClr val="EEEFF5"/>
          </a:solidFill>
          <a:effectLst>
            <a:outerShdw blurRad="52070" dist="25400" dir="13500000">
              <a:srgbClr val="FFFFFF">
                <a:alpha val="70000"/>
              </a:srgbClr>
            </a:outerShdw>
          </a:effectLst>
        </p:spPr>
      </p:sp>
      <p:sp>
        <p:nvSpPr>
          <p:cNvPr id="13" name="Text 9"/>
          <p:cNvSpPr/>
          <p:nvPr/>
        </p:nvSpPr>
        <p:spPr>
          <a:xfrm>
            <a:off x="959762" y="6270664"/>
            <a:ext cx="2806541" cy="350758"/>
          </a:xfrm>
          <a:prstGeom prst="rect">
            <a:avLst/>
          </a:prstGeom>
          <a:noFill/>
        </p:spPr>
        <p:txBody>
          <a:bodyPr wrap="none" lIns="0" tIns="0" rIns="0" bIns="0" rtlCol="0" anchor="t"/>
          <a:lstStyle/>
          <a:p>
            <a:pPr marL="0" indent="0">
              <a:lnSpc>
                <a:spcPts val="2750"/>
              </a:lnSpc>
              <a:buNone/>
            </a:pPr>
            <a:r>
              <a:rPr lang="en-US" sz="2200" b="1" dirty="0">
                <a:solidFill>
                  <a:srgbClr val="272525"/>
                </a:solidFill>
                <a:latin typeface="Barlow" panose="00000500000000000000"/>
              </a:rPr>
              <a:t>Security Updates</a:t>
            </a:r>
          </a:p>
        </p:txBody>
      </p:sp>
      <p:sp>
        <p:nvSpPr>
          <p:cNvPr id="14" name="Text 10"/>
          <p:cNvSpPr/>
          <p:nvPr/>
        </p:nvSpPr>
        <p:spPr>
          <a:xfrm>
            <a:off x="959762" y="6749296"/>
            <a:ext cx="7224474" cy="682703"/>
          </a:xfrm>
          <a:prstGeom prst="rect">
            <a:avLst/>
          </a:prstGeom>
          <a:noFill/>
        </p:spPr>
        <p:txBody>
          <a:bodyPr wrap="square" lIns="0" tIns="0" rIns="0" bIns="0" rtlCol="0" anchor="t"/>
          <a:lstStyle/>
          <a:p>
            <a:pPr marL="0" indent="0">
              <a:lnSpc>
                <a:spcPts val="2650"/>
              </a:lnSpc>
              <a:buNone/>
            </a:pPr>
            <a:r>
              <a:rPr lang="en-US" sz="2400" dirty="0">
                <a:solidFill>
                  <a:srgbClr val="272525"/>
                </a:solidFill>
              </a:rPr>
              <a:t>Regular security updates ensure the system remains protected against vulnerabilities and threats.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31529"/>
            <a:ext cx="14630400" cy="2708196"/>
          </a:xfrm>
          <a:prstGeom prst="rect">
            <a:avLst/>
          </a:prstGeom>
          <a:noFill/>
        </p:spPr>
      </p:pic>
      <p:sp>
        <p:nvSpPr>
          <p:cNvPr id="3" name="Text 0"/>
          <p:cNvSpPr/>
          <p:nvPr/>
        </p:nvSpPr>
        <p:spPr>
          <a:xfrm>
            <a:off x="758309" y="3596521"/>
            <a:ext cx="5701546" cy="712707"/>
          </a:xfrm>
          <a:prstGeom prst="rect">
            <a:avLst/>
          </a:prstGeom>
          <a:noFill/>
        </p:spPr>
        <p:txBody>
          <a:bodyPr wrap="none" lIns="0" tIns="0" rIns="0" bIns="0" rtlCol="0" anchor="t"/>
          <a:lstStyle/>
          <a:p>
            <a:pPr marL="0" indent="0">
              <a:lnSpc>
                <a:spcPts val="5600"/>
              </a:lnSpc>
              <a:buNone/>
            </a:pPr>
            <a:r>
              <a:rPr lang="en-US" sz="4450" b="1" dirty="0">
                <a:solidFill>
                  <a:srgbClr val="7068F4"/>
                </a:solidFill>
                <a:latin typeface="Barlow" panose="00000500000000000000"/>
              </a:rPr>
              <a:t>What is a File Server?</a:t>
            </a:r>
          </a:p>
        </p:txBody>
      </p:sp>
      <p:sp>
        <p:nvSpPr>
          <p:cNvPr id="4" name="Text 1"/>
          <p:cNvSpPr/>
          <p:nvPr/>
        </p:nvSpPr>
        <p:spPr>
          <a:xfrm>
            <a:off x="758309" y="4634151"/>
            <a:ext cx="13113783" cy="693420"/>
          </a:xfrm>
          <a:prstGeom prst="rect">
            <a:avLst/>
          </a:prstGeom>
          <a:noFill/>
        </p:spPr>
        <p:txBody>
          <a:bodyPr wrap="square" lIns="0" tIns="0" rIns="0" bIns="0" rtlCol="0" anchor="t"/>
          <a:lstStyle/>
          <a:p>
            <a:pPr marL="0" indent="0">
              <a:lnSpc>
                <a:spcPts val="2700"/>
              </a:lnSpc>
              <a:buNone/>
            </a:pPr>
            <a:r>
              <a:rPr lang="en-US" sz="2400" dirty="0">
                <a:solidFill>
                  <a:srgbClr val="272525"/>
                </a:solidFill>
              </a:rPr>
              <a:t>A file server is a dedicated computer that stores and manages files, making them accessible to multiple users over a network. It acts as a central repository for data, enabling efficient sharing and collaboration.</a:t>
            </a:r>
          </a:p>
        </p:txBody>
      </p:sp>
      <p:sp>
        <p:nvSpPr>
          <p:cNvPr id="5" name="Shape 2"/>
          <p:cNvSpPr/>
          <p:nvPr/>
        </p:nvSpPr>
        <p:spPr>
          <a:xfrm>
            <a:off x="758309" y="5815013"/>
            <a:ext cx="487442" cy="487442"/>
          </a:xfrm>
          <a:prstGeom prst="roundRect">
            <a:avLst>
              <a:gd name="adj" fmla="val 40004"/>
            </a:avLst>
          </a:prstGeom>
          <a:solidFill>
            <a:srgbClr val="EEEFF5"/>
          </a:solidFill>
          <a:effectLst>
            <a:outerShdw blurRad="53340" dist="26670" dir="13500000">
              <a:srgbClr val="FFFFFF">
                <a:alpha val="70000"/>
              </a:srgbClr>
            </a:outerShdw>
          </a:effectLst>
        </p:spPr>
      </p:sp>
      <p:sp>
        <p:nvSpPr>
          <p:cNvPr id="6" name="Text 3"/>
          <p:cNvSpPr/>
          <p:nvPr/>
        </p:nvSpPr>
        <p:spPr>
          <a:xfrm>
            <a:off x="941427" y="5887641"/>
            <a:ext cx="121087" cy="342067"/>
          </a:xfrm>
          <a:prstGeom prst="rect">
            <a:avLst/>
          </a:prstGeom>
          <a:noFill/>
        </p:spPr>
        <p:txBody>
          <a:bodyPr wrap="none" lIns="0" tIns="0" rIns="0" bIns="0" rtlCol="0" anchor="t"/>
          <a:lstStyle/>
          <a:p>
            <a:pPr marL="0" indent="0" algn="ctr">
              <a:lnSpc>
                <a:spcPts val="2650"/>
              </a:lnSpc>
              <a:buNone/>
            </a:pPr>
            <a:r>
              <a:rPr lang="en-US" sz="2650" b="1" dirty="0">
                <a:solidFill>
                  <a:srgbClr val="272525"/>
                </a:solidFill>
                <a:latin typeface="Barlow" panose="00000500000000000000"/>
              </a:rPr>
              <a:t>1</a:t>
            </a:r>
          </a:p>
        </p:txBody>
      </p:sp>
      <p:sp>
        <p:nvSpPr>
          <p:cNvPr id="7" name="Text 4"/>
          <p:cNvSpPr/>
          <p:nvPr/>
        </p:nvSpPr>
        <p:spPr>
          <a:xfrm>
            <a:off x="1462326" y="5815013"/>
            <a:ext cx="3143369" cy="356234"/>
          </a:xfrm>
          <a:prstGeom prst="rect">
            <a:avLst/>
          </a:prstGeom>
          <a:noFill/>
        </p:spPr>
        <p:txBody>
          <a:bodyPr wrap="none" lIns="0" tIns="0" rIns="0" bIns="0" rtlCol="0" anchor="t"/>
          <a:lstStyle/>
          <a:p>
            <a:pPr marL="0" indent="0">
              <a:lnSpc>
                <a:spcPts val="2800"/>
              </a:lnSpc>
              <a:buNone/>
            </a:pPr>
            <a:r>
              <a:rPr lang="en-US" sz="2200" b="1" dirty="0">
                <a:solidFill>
                  <a:srgbClr val="272525"/>
                </a:solidFill>
                <a:latin typeface="Barlow" panose="00000500000000000000"/>
              </a:rPr>
              <a:t>Centralized Data Storage</a:t>
            </a:r>
          </a:p>
        </p:txBody>
      </p:sp>
      <p:sp>
        <p:nvSpPr>
          <p:cNvPr id="8" name="Text 5"/>
          <p:cNvSpPr/>
          <p:nvPr/>
        </p:nvSpPr>
        <p:spPr>
          <a:xfrm>
            <a:off x="1462326" y="6301145"/>
            <a:ext cx="3522821" cy="693420"/>
          </a:xfrm>
          <a:prstGeom prst="rect">
            <a:avLst/>
          </a:prstGeom>
          <a:noFill/>
        </p:spPr>
        <p:txBody>
          <a:bodyPr wrap="square" lIns="0" tIns="0" rIns="0" bIns="0" rtlCol="0" anchor="t"/>
          <a:lstStyle/>
          <a:p>
            <a:pPr marL="0" indent="0">
              <a:lnSpc>
                <a:spcPts val="2700"/>
              </a:lnSpc>
              <a:buNone/>
            </a:pPr>
            <a:r>
              <a:rPr lang="en-US" sz="2400" dirty="0">
                <a:solidFill>
                  <a:srgbClr val="272525"/>
                </a:solidFill>
              </a:rPr>
              <a:t>Provides a single location for storing and managing files.</a:t>
            </a:r>
          </a:p>
        </p:txBody>
      </p:sp>
      <p:sp>
        <p:nvSpPr>
          <p:cNvPr id="9" name="Shape 6"/>
          <p:cNvSpPr/>
          <p:nvPr/>
        </p:nvSpPr>
        <p:spPr>
          <a:xfrm>
            <a:off x="5201722" y="5815013"/>
            <a:ext cx="487442" cy="487442"/>
          </a:xfrm>
          <a:prstGeom prst="roundRect">
            <a:avLst>
              <a:gd name="adj" fmla="val 40004"/>
            </a:avLst>
          </a:prstGeom>
          <a:solidFill>
            <a:srgbClr val="EEEFF5"/>
          </a:solidFill>
          <a:effectLst>
            <a:outerShdw blurRad="53340" dist="26670" dir="13500000">
              <a:srgbClr val="FFFFFF">
                <a:alpha val="70000"/>
              </a:srgbClr>
            </a:outerShdw>
          </a:effectLst>
        </p:spPr>
      </p:sp>
      <p:sp>
        <p:nvSpPr>
          <p:cNvPr id="10" name="Text 7"/>
          <p:cNvSpPr/>
          <p:nvPr/>
        </p:nvSpPr>
        <p:spPr>
          <a:xfrm>
            <a:off x="5349596" y="5887641"/>
            <a:ext cx="191572" cy="342067"/>
          </a:xfrm>
          <a:prstGeom prst="rect">
            <a:avLst/>
          </a:prstGeom>
          <a:noFill/>
        </p:spPr>
        <p:txBody>
          <a:bodyPr wrap="none" lIns="0" tIns="0" rIns="0" bIns="0" rtlCol="0" anchor="t"/>
          <a:lstStyle/>
          <a:p>
            <a:pPr marL="0" indent="0" algn="ctr">
              <a:lnSpc>
                <a:spcPts val="2650"/>
              </a:lnSpc>
              <a:buNone/>
            </a:pPr>
            <a:r>
              <a:rPr lang="en-US" sz="2650" b="1" dirty="0">
                <a:solidFill>
                  <a:srgbClr val="272525"/>
                </a:solidFill>
                <a:latin typeface="Barlow" panose="00000500000000000000"/>
              </a:rPr>
              <a:t>2</a:t>
            </a:r>
          </a:p>
        </p:txBody>
      </p:sp>
      <p:sp>
        <p:nvSpPr>
          <p:cNvPr id="11" name="Text 8"/>
          <p:cNvSpPr/>
          <p:nvPr/>
        </p:nvSpPr>
        <p:spPr>
          <a:xfrm>
            <a:off x="5905738" y="5815013"/>
            <a:ext cx="2850713" cy="356234"/>
          </a:xfrm>
          <a:prstGeom prst="rect">
            <a:avLst/>
          </a:prstGeom>
          <a:noFill/>
        </p:spPr>
        <p:txBody>
          <a:bodyPr wrap="none" lIns="0" tIns="0" rIns="0" bIns="0" rtlCol="0" anchor="t"/>
          <a:lstStyle/>
          <a:p>
            <a:pPr marL="0" indent="0">
              <a:lnSpc>
                <a:spcPts val="2800"/>
              </a:lnSpc>
              <a:buNone/>
            </a:pPr>
            <a:r>
              <a:rPr lang="en-US" sz="2200" b="1" dirty="0">
                <a:solidFill>
                  <a:srgbClr val="272525"/>
                </a:solidFill>
                <a:latin typeface="Barlow" panose="00000500000000000000"/>
              </a:rPr>
              <a:t>Shared Access</a:t>
            </a:r>
          </a:p>
        </p:txBody>
      </p:sp>
      <p:sp>
        <p:nvSpPr>
          <p:cNvPr id="12" name="Text 9"/>
          <p:cNvSpPr/>
          <p:nvPr/>
        </p:nvSpPr>
        <p:spPr>
          <a:xfrm>
            <a:off x="5905738" y="6301145"/>
            <a:ext cx="3522821" cy="693420"/>
          </a:xfrm>
          <a:prstGeom prst="rect">
            <a:avLst/>
          </a:prstGeom>
          <a:noFill/>
        </p:spPr>
        <p:txBody>
          <a:bodyPr wrap="square" lIns="0" tIns="0" rIns="0" bIns="0" rtlCol="0" anchor="t"/>
          <a:lstStyle/>
          <a:p>
            <a:pPr>
              <a:lnSpc>
                <a:spcPts val="2700"/>
              </a:lnSpc>
            </a:pPr>
            <a:r>
              <a:rPr lang="en-US" sz="2400" dirty="0">
                <a:solidFill>
                  <a:srgbClr val="272525"/>
                </a:solidFill>
              </a:rPr>
              <a:t>Allows multiple users to access and share files over a network.</a:t>
            </a:r>
          </a:p>
        </p:txBody>
      </p:sp>
      <p:sp>
        <p:nvSpPr>
          <p:cNvPr id="13" name="Shape 10"/>
          <p:cNvSpPr/>
          <p:nvPr/>
        </p:nvSpPr>
        <p:spPr>
          <a:xfrm>
            <a:off x="9645135" y="5815013"/>
            <a:ext cx="487442" cy="487442"/>
          </a:xfrm>
          <a:prstGeom prst="roundRect">
            <a:avLst>
              <a:gd name="adj" fmla="val 40004"/>
            </a:avLst>
          </a:prstGeom>
          <a:solidFill>
            <a:srgbClr val="EEEFF5"/>
          </a:solidFill>
          <a:effectLst>
            <a:outerShdw blurRad="53340" dist="26670" dir="13500000">
              <a:srgbClr val="FFFFFF">
                <a:alpha val="70000"/>
              </a:srgbClr>
            </a:outerShdw>
          </a:effectLst>
        </p:spPr>
      </p:sp>
      <p:sp>
        <p:nvSpPr>
          <p:cNvPr id="14" name="Text 11"/>
          <p:cNvSpPr/>
          <p:nvPr/>
        </p:nvSpPr>
        <p:spPr>
          <a:xfrm>
            <a:off x="9796463" y="5887641"/>
            <a:ext cx="184666" cy="342067"/>
          </a:xfrm>
          <a:prstGeom prst="rect">
            <a:avLst/>
          </a:prstGeom>
          <a:noFill/>
        </p:spPr>
        <p:txBody>
          <a:bodyPr wrap="none" lIns="0" tIns="0" rIns="0" bIns="0" rtlCol="0" anchor="t"/>
          <a:lstStyle/>
          <a:p>
            <a:pPr marL="0" indent="0" algn="ctr">
              <a:lnSpc>
                <a:spcPts val="2650"/>
              </a:lnSpc>
              <a:buNone/>
            </a:pPr>
            <a:r>
              <a:rPr lang="en-US" sz="2650" b="1" dirty="0">
                <a:solidFill>
                  <a:srgbClr val="272525"/>
                </a:solidFill>
                <a:latin typeface="Barlow" panose="00000500000000000000"/>
              </a:rPr>
              <a:t>3</a:t>
            </a:r>
          </a:p>
        </p:txBody>
      </p:sp>
      <p:sp>
        <p:nvSpPr>
          <p:cNvPr id="15" name="Text 12"/>
          <p:cNvSpPr/>
          <p:nvPr/>
        </p:nvSpPr>
        <p:spPr>
          <a:xfrm>
            <a:off x="10349151" y="5815013"/>
            <a:ext cx="2850713" cy="356234"/>
          </a:xfrm>
          <a:prstGeom prst="rect">
            <a:avLst/>
          </a:prstGeom>
          <a:noFill/>
        </p:spPr>
        <p:txBody>
          <a:bodyPr wrap="none" lIns="0" tIns="0" rIns="0" bIns="0" rtlCol="0" anchor="t"/>
          <a:lstStyle/>
          <a:p>
            <a:pPr marL="0" indent="0">
              <a:lnSpc>
                <a:spcPts val="2800"/>
              </a:lnSpc>
              <a:buNone/>
            </a:pPr>
            <a:r>
              <a:rPr lang="en-US" sz="2200" b="1" dirty="0">
                <a:solidFill>
                  <a:srgbClr val="272525"/>
                </a:solidFill>
                <a:latin typeface="Barlow" panose="00000500000000000000"/>
              </a:rPr>
              <a:t>Data Security</a:t>
            </a:r>
          </a:p>
        </p:txBody>
      </p:sp>
      <p:sp>
        <p:nvSpPr>
          <p:cNvPr id="16" name="Text 13"/>
          <p:cNvSpPr/>
          <p:nvPr/>
        </p:nvSpPr>
        <p:spPr>
          <a:xfrm>
            <a:off x="10349151" y="6301145"/>
            <a:ext cx="3522821" cy="1040130"/>
          </a:xfrm>
          <a:prstGeom prst="rect">
            <a:avLst/>
          </a:prstGeom>
          <a:noFill/>
        </p:spPr>
        <p:txBody>
          <a:bodyPr wrap="square" lIns="0" tIns="0" rIns="0" bIns="0" rtlCol="0" anchor="t"/>
          <a:lstStyle/>
          <a:p>
            <a:pPr indent="0">
              <a:lnSpc>
                <a:spcPts val="2700"/>
              </a:lnSpc>
              <a:buNone/>
            </a:pPr>
            <a:r>
              <a:rPr lang="en-US" sz="2400" dirty="0">
                <a:solidFill>
                  <a:srgbClr val="272525"/>
                </a:solidFill>
              </a:rPr>
              <a:t>Ensures data integrity and protection through access controls and backups.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a:noFill/>
        </p:spPr>
      </p:pic>
      <p:pic>
        <p:nvPicPr>
          <p:cNvPr id="3" name="Image 1" descr="preencoded.png"/>
          <p:cNvPicPr>
            <a:picLocks noChangeAspect="1"/>
          </p:cNvPicPr>
          <p:nvPr/>
        </p:nvPicPr>
        <p:blipFill>
          <a:blip r:embed="rId4"/>
          <a:stretch>
            <a:fillRect/>
          </a:stretch>
        </p:blipFill>
        <p:spPr>
          <a:xfrm>
            <a:off x="221456" y="2331839"/>
            <a:ext cx="5043367" cy="3565803"/>
          </a:xfrm>
          <a:prstGeom prst="rect">
            <a:avLst/>
          </a:prstGeom>
          <a:noFill/>
        </p:spPr>
      </p:pic>
      <p:sp>
        <p:nvSpPr>
          <p:cNvPr id="4" name="Text 0"/>
          <p:cNvSpPr/>
          <p:nvPr/>
        </p:nvSpPr>
        <p:spPr>
          <a:xfrm>
            <a:off x="6106478" y="687824"/>
            <a:ext cx="6912650" cy="582929"/>
          </a:xfrm>
          <a:prstGeom prst="rect">
            <a:avLst/>
          </a:prstGeom>
          <a:noFill/>
        </p:spPr>
        <p:txBody>
          <a:bodyPr wrap="none" lIns="0" tIns="0" rIns="0" bIns="0" rtlCol="0" anchor="t"/>
          <a:lstStyle/>
          <a:p>
            <a:pPr marL="0" indent="0">
              <a:lnSpc>
                <a:spcPts val="4550"/>
              </a:lnSpc>
              <a:buNone/>
            </a:pPr>
            <a:r>
              <a:rPr lang="en-US" sz="3650" b="1" dirty="0">
                <a:solidFill>
                  <a:srgbClr val="7068F4"/>
                </a:solidFill>
                <a:latin typeface="Barlow" panose="00000500000000000000"/>
              </a:rPr>
              <a:t>Setting Up a File Server in </a:t>
            </a:r>
            <a:r>
              <a:rPr lang="en-US" sz="3650" b="1" dirty="0" err="1">
                <a:solidFill>
                  <a:srgbClr val="7068F4"/>
                </a:solidFill>
                <a:latin typeface="Barlow" panose="00000500000000000000"/>
              </a:rPr>
              <a:t>CentOS</a:t>
            </a:r>
          </a:p>
        </p:txBody>
      </p:sp>
      <p:sp>
        <p:nvSpPr>
          <p:cNvPr id="5" name="Text 1"/>
          <p:cNvSpPr/>
          <p:nvPr/>
        </p:nvSpPr>
        <p:spPr>
          <a:xfrm>
            <a:off x="6106478" y="1536502"/>
            <a:ext cx="7903845" cy="566738"/>
          </a:xfrm>
          <a:prstGeom prst="rect">
            <a:avLst/>
          </a:prstGeom>
          <a:noFill/>
        </p:spPr>
        <p:txBody>
          <a:bodyPr wrap="square" lIns="0" tIns="0" rIns="0" bIns="0" rtlCol="0" anchor="t"/>
          <a:lstStyle/>
          <a:p>
            <a:pPr marL="0" indent="0">
              <a:lnSpc>
                <a:spcPts val="2200"/>
              </a:lnSpc>
              <a:buNone/>
            </a:pPr>
            <a:r>
              <a:rPr lang="en-US" sz="1350" dirty="0">
                <a:solidFill>
                  <a:srgbClr val="272525"/>
                </a:solidFill>
                <a:latin typeface="Montserrat" panose="00000500000000000000"/>
              </a:rPr>
              <a:t>Setting up a file server in </a:t>
            </a:r>
            <a:r>
              <a:rPr lang="en-US" sz="1350" dirty="0" err="1">
                <a:solidFill>
                  <a:srgbClr val="272525"/>
                </a:solidFill>
                <a:latin typeface="Montserrat" panose="00000500000000000000"/>
              </a:rPr>
              <a:t>CentOS</a:t>
            </a:r>
            <a:r>
              <a:rPr lang="en-US" sz="1350" dirty="0">
                <a:solidFill>
                  <a:srgbClr val="272525"/>
                </a:solidFill>
                <a:latin typeface="Montserrat" panose="00000500000000000000"/>
              </a:rPr>
              <a:t> involves installing necessary packages, configuring services, and establishing file permissions and access controls.</a:t>
            </a:r>
          </a:p>
        </p:txBody>
      </p:sp>
      <p:sp>
        <p:nvSpPr>
          <p:cNvPr id="6" name="Shape 2"/>
          <p:cNvSpPr/>
          <p:nvPr/>
        </p:nvSpPr>
        <p:spPr>
          <a:xfrm>
            <a:off x="6360795" y="2302550"/>
            <a:ext cx="22860" cy="5239226"/>
          </a:xfrm>
          <a:prstGeom prst="roundRect">
            <a:avLst>
              <a:gd name="adj" fmla="val 697632"/>
            </a:avLst>
          </a:prstGeom>
          <a:solidFill>
            <a:srgbClr val="C1C3D0"/>
          </a:solidFill>
        </p:spPr>
      </p:sp>
      <p:sp>
        <p:nvSpPr>
          <p:cNvPr id="7" name="Shape 3"/>
          <p:cNvSpPr/>
          <p:nvPr/>
        </p:nvSpPr>
        <p:spPr>
          <a:xfrm>
            <a:off x="6548676" y="2689741"/>
            <a:ext cx="620078" cy="22860"/>
          </a:xfrm>
          <a:prstGeom prst="roundRect">
            <a:avLst>
              <a:gd name="adj" fmla="val 697632"/>
            </a:avLst>
          </a:prstGeom>
          <a:solidFill>
            <a:srgbClr val="C1C3D0"/>
          </a:solidFill>
        </p:spPr>
      </p:sp>
      <p:sp>
        <p:nvSpPr>
          <p:cNvPr id="8" name="Shape 4"/>
          <p:cNvSpPr/>
          <p:nvPr/>
        </p:nvSpPr>
        <p:spPr>
          <a:xfrm>
            <a:off x="6172914" y="2501860"/>
            <a:ext cx="398621" cy="398621"/>
          </a:xfrm>
          <a:prstGeom prst="roundRect">
            <a:avLst>
              <a:gd name="adj" fmla="val 40008"/>
            </a:avLst>
          </a:prstGeom>
          <a:solidFill>
            <a:srgbClr val="EEEFF5"/>
          </a:solidFill>
          <a:effectLst>
            <a:outerShdw blurRad="43180" dist="21590" dir="13500000">
              <a:srgbClr val="FFFFFF">
                <a:alpha val="70000"/>
              </a:srgbClr>
            </a:outerShdw>
          </a:effectLst>
        </p:spPr>
      </p:sp>
      <p:sp>
        <p:nvSpPr>
          <p:cNvPr id="9" name="Text 5"/>
          <p:cNvSpPr/>
          <p:nvPr/>
        </p:nvSpPr>
        <p:spPr>
          <a:xfrm>
            <a:off x="6322694" y="2561273"/>
            <a:ext cx="99060" cy="279796"/>
          </a:xfrm>
          <a:prstGeom prst="rect">
            <a:avLst/>
          </a:prstGeom>
          <a:noFill/>
        </p:spPr>
        <p:txBody>
          <a:bodyPr wrap="none" lIns="0" tIns="0" rIns="0" bIns="0" rtlCol="0" anchor="t"/>
          <a:lstStyle/>
          <a:p>
            <a:pPr marL="0" indent="0" algn="ctr">
              <a:lnSpc>
                <a:spcPts val="2200"/>
              </a:lnSpc>
              <a:buNone/>
            </a:pPr>
            <a:r>
              <a:rPr lang="en-US" sz="2200" b="1" dirty="0">
                <a:solidFill>
                  <a:srgbClr val="272525"/>
                </a:solidFill>
                <a:latin typeface="Barlow" panose="00000500000000000000"/>
              </a:rPr>
              <a:t>1</a:t>
            </a:r>
          </a:p>
        </p:txBody>
      </p:sp>
      <p:sp>
        <p:nvSpPr>
          <p:cNvPr id="10" name="Text 6"/>
          <p:cNvSpPr/>
          <p:nvPr/>
        </p:nvSpPr>
        <p:spPr>
          <a:xfrm>
            <a:off x="7346752" y="2479715"/>
            <a:ext cx="2656522" cy="291345"/>
          </a:xfrm>
          <a:prstGeom prst="rect">
            <a:avLst/>
          </a:prstGeom>
          <a:noFill/>
        </p:spPr>
        <p:txBody>
          <a:bodyPr wrap="none" lIns="0" tIns="0" rIns="0" bIns="0" rtlCol="0" anchor="t"/>
          <a:lstStyle/>
          <a:p>
            <a:pPr marL="0" indent="0" algn="l">
              <a:lnSpc>
                <a:spcPts val="2250"/>
              </a:lnSpc>
              <a:buNone/>
            </a:pPr>
            <a:r>
              <a:rPr lang="en-US" sz="1800" b="1" dirty="0">
                <a:solidFill>
                  <a:srgbClr val="272525"/>
                </a:solidFill>
                <a:latin typeface="Barlow" panose="00000500000000000000"/>
              </a:rPr>
              <a:t>Install Required Packages</a:t>
            </a:r>
          </a:p>
        </p:txBody>
      </p:sp>
      <p:sp>
        <p:nvSpPr>
          <p:cNvPr id="11" name="Text 7"/>
          <p:cNvSpPr/>
          <p:nvPr/>
        </p:nvSpPr>
        <p:spPr>
          <a:xfrm>
            <a:off x="7346752" y="2877264"/>
            <a:ext cx="6663571" cy="283369"/>
          </a:xfrm>
          <a:prstGeom prst="rect">
            <a:avLst/>
          </a:prstGeom>
          <a:noFill/>
        </p:spPr>
        <p:txBody>
          <a:bodyPr wrap="none" lIns="0" tIns="0" rIns="0" bIns="0" rtlCol="0" anchor="t"/>
          <a:lstStyle/>
          <a:p>
            <a:pPr marL="0" indent="0" algn="l">
              <a:lnSpc>
                <a:spcPts val="2200"/>
              </a:lnSpc>
              <a:buNone/>
            </a:pPr>
            <a:r>
              <a:rPr lang="en-US" sz="1350" dirty="0">
                <a:solidFill>
                  <a:srgbClr val="272525"/>
                </a:solidFill>
                <a:latin typeface="Montserrat" panose="00000500000000000000"/>
              </a:rPr>
              <a:t>Install packages like Samba or </a:t>
            </a:r>
            <a:r>
              <a:rPr lang="en-US" sz="1350" dirty="0" err="1">
                <a:solidFill>
                  <a:srgbClr val="272525"/>
                </a:solidFill>
                <a:latin typeface="Montserrat" panose="00000500000000000000"/>
              </a:rPr>
              <a:t>NFS</a:t>
            </a:r>
            <a:r>
              <a:rPr lang="en-US" sz="1350" dirty="0">
                <a:solidFill>
                  <a:srgbClr val="272525"/>
                </a:solidFill>
                <a:latin typeface="Montserrat" panose="00000500000000000000"/>
              </a:rPr>
              <a:t> for file sharing protocols.</a:t>
            </a:r>
          </a:p>
        </p:txBody>
      </p:sp>
      <p:sp>
        <p:nvSpPr>
          <p:cNvPr id="12" name="Shape 8"/>
          <p:cNvSpPr/>
          <p:nvPr/>
        </p:nvSpPr>
        <p:spPr>
          <a:xfrm>
            <a:off x="6548676" y="3902154"/>
            <a:ext cx="620078" cy="22860"/>
          </a:xfrm>
          <a:prstGeom prst="roundRect">
            <a:avLst>
              <a:gd name="adj" fmla="val 697632"/>
            </a:avLst>
          </a:prstGeom>
          <a:solidFill>
            <a:srgbClr val="C1C3D0"/>
          </a:solidFill>
        </p:spPr>
      </p:sp>
      <p:sp>
        <p:nvSpPr>
          <p:cNvPr id="13" name="Shape 9"/>
          <p:cNvSpPr/>
          <p:nvPr/>
        </p:nvSpPr>
        <p:spPr>
          <a:xfrm>
            <a:off x="6172914" y="3714274"/>
            <a:ext cx="398621" cy="398621"/>
          </a:xfrm>
          <a:prstGeom prst="roundRect">
            <a:avLst>
              <a:gd name="adj" fmla="val 40008"/>
            </a:avLst>
          </a:prstGeom>
          <a:solidFill>
            <a:srgbClr val="EEEFF5"/>
          </a:solidFill>
          <a:effectLst>
            <a:outerShdw blurRad="43180" dist="21590" dir="13500000">
              <a:srgbClr val="FFFFFF">
                <a:alpha val="70000"/>
              </a:srgbClr>
            </a:outerShdw>
          </a:effectLst>
        </p:spPr>
      </p:sp>
      <p:sp>
        <p:nvSpPr>
          <p:cNvPr id="14" name="Text 10"/>
          <p:cNvSpPr/>
          <p:nvPr/>
        </p:nvSpPr>
        <p:spPr>
          <a:xfrm>
            <a:off x="6293882" y="3773686"/>
            <a:ext cx="156686" cy="279796"/>
          </a:xfrm>
          <a:prstGeom prst="rect">
            <a:avLst/>
          </a:prstGeom>
          <a:noFill/>
        </p:spPr>
        <p:txBody>
          <a:bodyPr wrap="none" lIns="0" tIns="0" rIns="0" bIns="0" rtlCol="0" anchor="t"/>
          <a:lstStyle/>
          <a:p>
            <a:pPr marL="0" indent="0" algn="ctr">
              <a:lnSpc>
                <a:spcPts val="2200"/>
              </a:lnSpc>
              <a:buNone/>
            </a:pPr>
            <a:r>
              <a:rPr lang="en-US" sz="2200" b="1" dirty="0">
                <a:solidFill>
                  <a:srgbClr val="272525"/>
                </a:solidFill>
                <a:latin typeface="Barlow" panose="00000500000000000000"/>
              </a:rPr>
              <a:t>2</a:t>
            </a:r>
          </a:p>
        </p:txBody>
      </p:sp>
      <p:sp>
        <p:nvSpPr>
          <p:cNvPr id="15" name="Text 11"/>
          <p:cNvSpPr/>
          <p:nvPr/>
        </p:nvSpPr>
        <p:spPr>
          <a:xfrm>
            <a:off x="7346752" y="3692128"/>
            <a:ext cx="2331482" cy="291345"/>
          </a:xfrm>
          <a:prstGeom prst="rect">
            <a:avLst/>
          </a:prstGeom>
          <a:noFill/>
        </p:spPr>
        <p:txBody>
          <a:bodyPr wrap="none" lIns="0" tIns="0" rIns="0" bIns="0" rtlCol="0" anchor="t"/>
          <a:lstStyle/>
          <a:p>
            <a:pPr marL="0" indent="0" algn="l">
              <a:lnSpc>
                <a:spcPts val="2250"/>
              </a:lnSpc>
              <a:buNone/>
            </a:pPr>
            <a:r>
              <a:rPr lang="en-US" sz="1800" b="1" dirty="0">
                <a:solidFill>
                  <a:srgbClr val="272525"/>
                </a:solidFill>
                <a:latin typeface="Barlow" panose="00000500000000000000"/>
              </a:rPr>
              <a:t>Configure Services</a:t>
            </a:r>
          </a:p>
        </p:txBody>
      </p:sp>
      <p:sp>
        <p:nvSpPr>
          <p:cNvPr id="16" name="Text 12"/>
          <p:cNvSpPr/>
          <p:nvPr/>
        </p:nvSpPr>
        <p:spPr>
          <a:xfrm>
            <a:off x="7346752" y="4089677"/>
            <a:ext cx="6663571" cy="566738"/>
          </a:xfrm>
          <a:prstGeom prst="rect">
            <a:avLst/>
          </a:prstGeom>
          <a:noFill/>
        </p:spPr>
        <p:txBody>
          <a:bodyPr wrap="square" lIns="0" tIns="0" rIns="0" bIns="0" rtlCol="0" anchor="t"/>
          <a:lstStyle/>
          <a:p>
            <a:pPr marL="0" indent="0" algn="l">
              <a:lnSpc>
                <a:spcPts val="2200"/>
              </a:lnSpc>
              <a:buNone/>
            </a:pPr>
            <a:r>
              <a:rPr lang="en-US" sz="1350" dirty="0">
                <a:solidFill>
                  <a:srgbClr val="272525"/>
                </a:solidFill>
                <a:latin typeface="Montserrat" panose="00000500000000000000"/>
              </a:rPr>
              <a:t>Configure the selected file sharing service (Samba or </a:t>
            </a:r>
            <a:r>
              <a:rPr lang="en-US" sz="1350" dirty="0" err="1">
                <a:solidFill>
                  <a:srgbClr val="272525"/>
                </a:solidFill>
                <a:latin typeface="Montserrat" panose="00000500000000000000"/>
              </a:rPr>
              <a:t>NFS</a:t>
            </a:r>
            <a:r>
              <a:rPr lang="en-US" sz="1350" dirty="0">
                <a:solidFill>
                  <a:srgbClr val="272525"/>
                </a:solidFill>
                <a:latin typeface="Montserrat" panose="00000500000000000000"/>
              </a:rPr>
              <a:t>) to define network access.</a:t>
            </a:r>
          </a:p>
        </p:txBody>
      </p:sp>
      <p:sp>
        <p:nvSpPr>
          <p:cNvPr id="17" name="Shape 13"/>
          <p:cNvSpPr/>
          <p:nvPr/>
        </p:nvSpPr>
        <p:spPr>
          <a:xfrm>
            <a:off x="6548676" y="5397936"/>
            <a:ext cx="620078" cy="22860"/>
          </a:xfrm>
          <a:prstGeom prst="roundRect">
            <a:avLst>
              <a:gd name="adj" fmla="val 697632"/>
            </a:avLst>
          </a:prstGeom>
          <a:solidFill>
            <a:srgbClr val="C1C3D0"/>
          </a:solidFill>
        </p:spPr>
      </p:sp>
      <p:sp>
        <p:nvSpPr>
          <p:cNvPr id="18" name="Shape 14"/>
          <p:cNvSpPr/>
          <p:nvPr/>
        </p:nvSpPr>
        <p:spPr>
          <a:xfrm>
            <a:off x="6172914" y="5210055"/>
            <a:ext cx="398621" cy="398621"/>
          </a:xfrm>
          <a:prstGeom prst="roundRect">
            <a:avLst>
              <a:gd name="adj" fmla="val 40008"/>
            </a:avLst>
          </a:prstGeom>
          <a:solidFill>
            <a:srgbClr val="EEEFF5"/>
          </a:solidFill>
          <a:effectLst>
            <a:outerShdw blurRad="43180" dist="21590" dir="13500000">
              <a:srgbClr val="FFFFFF">
                <a:alpha val="70000"/>
              </a:srgbClr>
            </a:outerShdw>
          </a:effectLst>
        </p:spPr>
      </p:sp>
      <p:sp>
        <p:nvSpPr>
          <p:cNvPr id="19" name="Text 15"/>
          <p:cNvSpPr/>
          <p:nvPr/>
        </p:nvSpPr>
        <p:spPr>
          <a:xfrm>
            <a:off x="6296620" y="5269468"/>
            <a:ext cx="151090" cy="279796"/>
          </a:xfrm>
          <a:prstGeom prst="rect">
            <a:avLst/>
          </a:prstGeom>
          <a:noFill/>
        </p:spPr>
        <p:txBody>
          <a:bodyPr wrap="none" lIns="0" tIns="0" rIns="0" bIns="0" rtlCol="0" anchor="t"/>
          <a:lstStyle/>
          <a:p>
            <a:pPr marL="0" indent="0" algn="ctr">
              <a:lnSpc>
                <a:spcPts val="2200"/>
              </a:lnSpc>
              <a:buNone/>
            </a:pPr>
            <a:r>
              <a:rPr lang="en-US" sz="2200" b="1" dirty="0">
                <a:solidFill>
                  <a:srgbClr val="272525"/>
                </a:solidFill>
                <a:latin typeface="Barlow" panose="00000500000000000000"/>
              </a:rPr>
              <a:t>3</a:t>
            </a:r>
          </a:p>
        </p:txBody>
      </p:sp>
      <p:sp>
        <p:nvSpPr>
          <p:cNvPr id="20" name="Text 16"/>
          <p:cNvSpPr/>
          <p:nvPr/>
        </p:nvSpPr>
        <p:spPr>
          <a:xfrm>
            <a:off x="7346752" y="5187910"/>
            <a:ext cx="2666048" cy="291345"/>
          </a:xfrm>
          <a:prstGeom prst="rect">
            <a:avLst/>
          </a:prstGeom>
          <a:noFill/>
        </p:spPr>
        <p:txBody>
          <a:bodyPr wrap="none" lIns="0" tIns="0" rIns="0" bIns="0" rtlCol="0" anchor="t"/>
          <a:lstStyle/>
          <a:p>
            <a:pPr marL="0" indent="0" algn="l">
              <a:lnSpc>
                <a:spcPts val="2250"/>
              </a:lnSpc>
              <a:buNone/>
            </a:pPr>
            <a:r>
              <a:rPr lang="en-US" sz="1800" b="1" dirty="0">
                <a:solidFill>
                  <a:srgbClr val="272525"/>
                </a:solidFill>
                <a:latin typeface="Barlow" panose="00000500000000000000"/>
              </a:rPr>
              <a:t>Create Shared Directories</a:t>
            </a:r>
          </a:p>
        </p:txBody>
      </p:sp>
      <p:sp>
        <p:nvSpPr>
          <p:cNvPr id="21" name="Text 17"/>
          <p:cNvSpPr/>
          <p:nvPr/>
        </p:nvSpPr>
        <p:spPr>
          <a:xfrm>
            <a:off x="7346752" y="5585459"/>
            <a:ext cx="6663571" cy="283369"/>
          </a:xfrm>
          <a:prstGeom prst="rect">
            <a:avLst/>
          </a:prstGeom>
          <a:noFill/>
        </p:spPr>
        <p:txBody>
          <a:bodyPr wrap="none" lIns="0" tIns="0" rIns="0" bIns="0" rtlCol="0" anchor="t"/>
          <a:lstStyle/>
          <a:p>
            <a:pPr marL="0" indent="0" algn="l">
              <a:lnSpc>
                <a:spcPts val="2200"/>
              </a:lnSpc>
              <a:buNone/>
            </a:pPr>
            <a:r>
              <a:rPr lang="en-US" sz="1350" dirty="0">
                <a:solidFill>
                  <a:srgbClr val="272525"/>
                </a:solidFill>
                <a:latin typeface="Montserrat" panose="00000500000000000000"/>
              </a:rPr>
              <a:t>Create specific directories for shared files and define access permissions.</a:t>
            </a:r>
          </a:p>
        </p:txBody>
      </p:sp>
      <p:sp>
        <p:nvSpPr>
          <p:cNvPr id="22" name="Shape 18"/>
          <p:cNvSpPr/>
          <p:nvPr/>
        </p:nvSpPr>
        <p:spPr>
          <a:xfrm>
            <a:off x="6548676" y="6610350"/>
            <a:ext cx="620078" cy="22860"/>
          </a:xfrm>
          <a:prstGeom prst="roundRect">
            <a:avLst>
              <a:gd name="adj" fmla="val 697632"/>
            </a:avLst>
          </a:prstGeom>
          <a:solidFill>
            <a:srgbClr val="C1C3D0"/>
          </a:solidFill>
        </p:spPr>
      </p:sp>
      <p:sp>
        <p:nvSpPr>
          <p:cNvPr id="23" name="Shape 19"/>
          <p:cNvSpPr/>
          <p:nvPr/>
        </p:nvSpPr>
        <p:spPr>
          <a:xfrm>
            <a:off x="6172914" y="6422469"/>
            <a:ext cx="398621" cy="398621"/>
          </a:xfrm>
          <a:prstGeom prst="roundRect">
            <a:avLst>
              <a:gd name="adj" fmla="val 40008"/>
            </a:avLst>
          </a:prstGeom>
          <a:solidFill>
            <a:srgbClr val="EEEFF5"/>
          </a:solidFill>
          <a:effectLst>
            <a:outerShdw blurRad="43180" dist="21590" dir="13500000">
              <a:srgbClr val="FFFFFF">
                <a:alpha val="70000"/>
              </a:srgbClr>
            </a:outerShdw>
          </a:effectLst>
        </p:spPr>
      </p:sp>
      <p:sp>
        <p:nvSpPr>
          <p:cNvPr id="24" name="Text 20"/>
          <p:cNvSpPr/>
          <p:nvPr/>
        </p:nvSpPr>
        <p:spPr>
          <a:xfrm>
            <a:off x="6287572" y="6481882"/>
            <a:ext cx="169307" cy="279796"/>
          </a:xfrm>
          <a:prstGeom prst="rect">
            <a:avLst/>
          </a:prstGeom>
          <a:noFill/>
        </p:spPr>
        <p:txBody>
          <a:bodyPr wrap="none" lIns="0" tIns="0" rIns="0" bIns="0" rtlCol="0" anchor="t"/>
          <a:lstStyle/>
          <a:p>
            <a:pPr marL="0" indent="0" algn="ctr">
              <a:lnSpc>
                <a:spcPts val="2200"/>
              </a:lnSpc>
              <a:buNone/>
            </a:pPr>
            <a:r>
              <a:rPr lang="en-US" sz="2200" b="1" dirty="0">
                <a:solidFill>
                  <a:srgbClr val="272525"/>
                </a:solidFill>
                <a:latin typeface="Barlow" panose="00000500000000000000"/>
              </a:rPr>
              <a:t>4</a:t>
            </a:r>
          </a:p>
        </p:txBody>
      </p:sp>
      <p:sp>
        <p:nvSpPr>
          <p:cNvPr id="25" name="Text 21"/>
          <p:cNvSpPr/>
          <p:nvPr/>
        </p:nvSpPr>
        <p:spPr>
          <a:xfrm>
            <a:off x="7346752" y="6400324"/>
            <a:ext cx="2657950" cy="291345"/>
          </a:xfrm>
          <a:prstGeom prst="rect">
            <a:avLst/>
          </a:prstGeom>
          <a:noFill/>
        </p:spPr>
        <p:txBody>
          <a:bodyPr wrap="none" lIns="0" tIns="0" rIns="0" bIns="0" rtlCol="0" anchor="t"/>
          <a:lstStyle/>
          <a:p>
            <a:pPr marL="0" indent="0" algn="l">
              <a:lnSpc>
                <a:spcPts val="2250"/>
              </a:lnSpc>
              <a:buNone/>
            </a:pPr>
            <a:r>
              <a:rPr lang="en-US" sz="1800" b="1" dirty="0">
                <a:solidFill>
                  <a:srgbClr val="272525"/>
                </a:solidFill>
                <a:latin typeface="Barlow" panose="00000500000000000000"/>
              </a:rPr>
              <a:t>Start and Enable Services</a:t>
            </a:r>
          </a:p>
        </p:txBody>
      </p:sp>
      <p:sp>
        <p:nvSpPr>
          <p:cNvPr id="26" name="Text 22"/>
          <p:cNvSpPr/>
          <p:nvPr/>
        </p:nvSpPr>
        <p:spPr>
          <a:xfrm>
            <a:off x="7346752" y="6797872"/>
            <a:ext cx="6663571" cy="566738"/>
          </a:xfrm>
          <a:prstGeom prst="rect">
            <a:avLst/>
          </a:prstGeom>
          <a:noFill/>
        </p:spPr>
        <p:txBody>
          <a:bodyPr wrap="square" lIns="0" tIns="0" rIns="0" bIns="0" rtlCol="0" anchor="t"/>
          <a:lstStyle/>
          <a:p>
            <a:pPr marL="0" indent="0" algn="l">
              <a:lnSpc>
                <a:spcPts val="2200"/>
              </a:lnSpc>
              <a:buNone/>
            </a:pPr>
            <a:r>
              <a:rPr lang="en-US" sz="1350" dirty="0">
                <a:solidFill>
                  <a:srgbClr val="272525"/>
                </a:solidFill>
                <a:latin typeface="Montserrat" panose="00000500000000000000"/>
              </a:rPr>
              <a:t>Start the configured services and ensure they automatically start on system reboot.</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a:noFill/>
        </p:spPr>
      </p:pic>
      <p:sp>
        <p:nvSpPr>
          <p:cNvPr id="3" name="Text 0"/>
          <p:cNvSpPr/>
          <p:nvPr/>
        </p:nvSpPr>
        <p:spPr>
          <a:xfrm>
            <a:off x="758309" y="999887"/>
            <a:ext cx="7627382" cy="1425415"/>
          </a:xfrm>
          <a:prstGeom prst="rect">
            <a:avLst/>
          </a:prstGeom>
          <a:noFill/>
        </p:spPr>
        <p:txBody>
          <a:bodyPr wrap="square" lIns="0" tIns="0" rIns="0" bIns="0" rtlCol="0" anchor="t"/>
          <a:lstStyle/>
          <a:p>
            <a:pPr marL="0" indent="0">
              <a:lnSpc>
                <a:spcPts val="5600"/>
              </a:lnSpc>
              <a:buNone/>
            </a:pPr>
            <a:r>
              <a:rPr lang="en-US" sz="4450" b="1" dirty="0">
                <a:solidFill>
                  <a:srgbClr val="7068F4"/>
                </a:solidFill>
                <a:latin typeface="Barlow" panose="00000500000000000000"/>
              </a:rPr>
              <a:t>File Permissions and Access Control</a:t>
            </a:r>
          </a:p>
        </p:txBody>
      </p:sp>
      <p:sp>
        <p:nvSpPr>
          <p:cNvPr id="4" name="Text 1"/>
          <p:cNvSpPr/>
          <p:nvPr/>
        </p:nvSpPr>
        <p:spPr>
          <a:xfrm>
            <a:off x="758309" y="2750224"/>
            <a:ext cx="7627382" cy="693420"/>
          </a:xfrm>
          <a:prstGeom prst="rect">
            <a:avLst/>
          </a:prstGeom>
          <a:noFill/>
        </p:spPr>
        <p:txBody>
          <a:bodyPr wrap="square" lIns="0" tIns="0" rIns="0" bIns="0" rtlCol="0" anchor="t"/>
          <a:lstStyle/>
          <a:p>
            <a:pPr marL="0" indent="0">
              <a:lnSpc>
                <a:spcPts val="2700"/>
              </a:lnSpc>
              <a:buNone/>
            </a:pPr>
            <a:r>
              <a:rPr lang="en-US" sz="2400" dirty="0">
                <a:solidFill>
                  <a:srgbClr val="272525"/>
                </a:solidFill>
              </a:rPr>
              <a:t>File permissions define the access rights of users and groups to files and directories, ensuring data security and integrity.</a:t>
            </a:r>
          </a:p>
        </p:txBody>
      </p:sp>
      <p:sp>
        <p:nvSpPr>
          <p:cNvPr id="5" name="Shape 2"/>
          <p:cNvSpPr/>
          <p:nvPr/>
        </p:nvSpPr>
        <p:spPr>
          <a:xfrm>
            <a:off x="758309" y="3687366"/>
            <a:ext cx="7627382" cy="3542348"/>
          </a:xfrm>
          <a:prstGeom prst="roundRect">
            <a:avLst>
              <a:gd name="adj" fmla="val 5505"/>
            </a:avLst>
          </a:prstGeom>
          <a:noFill/>
          <a:ln w="7620">
            <a:solidFill>
              <a:srgbClr val="000000">
                <a:alpha val="7999"/>
              </a:srgbClr>
            </a:solidFill>
            <a:prstDash val="solid"/>
          </a:ln>
        </p:spPr>
      </p:sp>
      <p:sp>
        <p:nvSpPr>
          <p:cNvPr id="6" name="Shape 3"/>
          <p:cNvSpPr/>
          <p:nvPr/>
        </p:nvSpPr>
        <p:spPr>
          <a:xfrm>
            <a:off x="1447800" y="3616998"/>
            <a:ext cx="7612142" cy="621744"/>
          </a:xfrm>
          <a:prstGeom prst="rect">
            <a:avLst/>
          </a:prstGeom>
          <a:solidFill>
            <a:srgbClr val="FFFFFF">
              <a:alpha val="4000"/>
            </a:srgbClr>
          </a:solidFill>
        </p:spPr>
      </p:sp>
      <p:sp>
        <p:nvSpPr>
          <p:cNvPr id="7" name="Text 4"/>
          <p:cNvSpPr/>
          <p:nvPr/>
        </p:nvSpPr>
        <p:spPr>
          <a:xfrm>
            <a:off x="982504" y="3832502"/>
            <a:ext cx="3369112" cy="346710"/>
          </a:xfrm>
          <a:prstGeom prst="rect">
            <a:avLst/>
          </a:prstGeom>
          <a:noFill/>
        </p:spPr>
        <p:txBody>
          <a:bodyPr wrap="none" lIns="0" tIns="0" rIns="0" bIns="0" rtlCol="0" anchor="t"/>
          <a:lstStyle/>
          <a:p>
            <a:pPr marL="0" indent="0">
              <a:lnSpc>
                <a:spcPts val="2700"/>
              </a:lnSpc>
              <a:buNone/>
            </a:pPr>
            <a:r>
              <a:rPr lang="en-US" sz="2400" dirty="0">
                <a:solidFill>
                  <a:srgbClr val="272525"/>
                </a:solidFill>
              </a:rPr>
              <a:t>Permission</a:t>
            </a:r>
          </a:p>
        </p:txBody>
      </p:sp>
      <p:sp>
        <p:nvSpPr>
          <p:cNvPr id="8" name="Text 5"/>
          <p:cNvSpPr/>
          <p:nvPr/>
        </p:nvSpPr>
        <p:spPr>
          <a:xfrm>
            <a:off x="4792384" y="3832502"/>
            <a:ext cx="3369112" cy="346710"/>
          </a:xfrm>
          <a:prstGeom prst="rect">
            <a:avLst/>
          </a:prstGeom>
          <a:noFill/>
        </p:spPr>
        <p:txBody>
          <a:bodyPr wrap="none" lIns="0" tIns="0" rIns="0" bIns="0" rtlCol="0" anchor="t"/>
          <a:lstStyle/>
          <a:p>
            <a:pPr marL="0" indent="0">
              <a:lnSpc>
                <a:spcPts val="2700"/>
              </a:lnSpc>
              <a:buNone/>
            </a:pPr>
            <a:r>
              <a:rPr lang="en-US" sz="2400" dirty="0">
                <a:solidFill>
                  <a:srgbClr val="272525"/>
                </a:solidFill>
              </a:rPr>
              <a:t>Description</a:t>
            </a:r>
          </a:p>
        </p:txBody>
      </p:sp>
      <p:sp>
        <p:nvSpPr>
          <p:cNvPr id="9" name="Shape 6"/>
          <p:cNvSpPr/>
          <p:nvPr/>
        </p:nvSpPr>
        <p:spPr>
          <a:xfrm>
            <a:off x="765929" y="4316730"/>
            <a:ext cx="7612142" cy="968454"/>
          </a:xfrm>
          <a:prstGeom prst="rect">
            <a:avLst/>
          </a:prstGeom>
          <a:solidFill>
            <a:srgbClr val="000000">
              <a:alpha val="4000"/>
            </a:srgbClr>
          </a:solidFill>
        </p:spPr>
      </p:sp>
      <p:sp>
        <p:nvSpPr>
          <p:cNvPr id="10" name="Text 7"/>
          <p:cNvSpPr/>
          <p:nvPr/>
        </p:nvSpPr>
        <p:spPr>
          <a:xfrm>
            <a:off x="982504" y="4454247"/>
            <a:ext cx="3369112" cy="346710"/>
          </a:xfrm>
          <a:prstGeom prst="rect">
            <a:avLst/>
          </a:prstGeom>
          <a:noFill/>
        </p:spPr>
        <p:txBody>
          <a:bodyPr wrap="none" lIns="0" tIns="0" rIns="0" bIns="0" rtlCol="0" anchor="t"/>
          <a:lstStyle/>
          <a:p>
            <a:pPr>
              <a:lnSpc>
                <a:spcPts val="2700"/>
              </a:lnSpc>
            </a:pPr>
            <a:r>
              <a:rPr lang="en-US" sz="2400" dirty="0">
                <a:solidFill>
                  <a:srgbClr val="272525"/>
                </a:solidFill>
              </a:rPr>
              <a:t>Read</a:t>
            </a:r>
          </a:p>
        </p:txBody>
      </p:sp>
      <p:sp>
        <p:nvSpPr>
          <p:cNvPr id="11" name="Text 8"/>
          <p:cNvSpPr/>
          <p:nvPr/>
        </p:nvSpPr>
        <p:spPr>
          <a:xfrm>
            <a:off x="4792384" y="4454247"/>
            <a:ext cx="3369112" cy="693420"/>
          </a:xfrm>
          <a:prstGeom prst="rect">
            <a:avLst/>
          </a:prstGeom>
          <a:noFill/>
        </p:spPr>
        <p:txBody>
          <a:bodyPr wrap="square" lIns="0" tIns="0" rIns="0" bIns="0" rtlCol="0" anchor="t"/>
          <a:lstStyle/>
          <a:p>
            <a:pPr indent="0">
              <a:lnSpc>
                <a:spcPts val="2700"/>
              </a:lnSpc>
              <a:buNone/>
            </a:pPr>
            <a:r>
              <a:rPr lang="en-US" dirty="0">
                <a:solidFill>
                  <a:srgbClr val="272525"/>
                </a:solidFill>
                <a:latin typeface="Montserrat" panose="00000500000000000000"/>
              </a:rPr>
              <a:t>Allows users to view the contents of a </a:t>
            </a:r>
            <a:r>
              <a:rPr lang="en-US">
                <a:solidFill>
                  <a:srgbClr val="272525"/>
                </a:solidFill>
                <a:latin typeface="Montserrat" panose="00000500000000000000"/>
              </a:rPr>
              <a:t>file.</a:t>
            </a:r>
            <a:endParaRPr lang="en-US" dirty="0">
              <a:solidFill>
                <a:srgbClr val="272525"/>
              </a:solidFill>
              <a:latin typeface="Montserrat" panose="00000500000000000000"/>
            </a:endParaRPr>
          </a:p>
        </p:txBody>
      </p:sp>
      <p:sp>
        <p:nvSpPr>
          <p:cNvPr id="12" name="Shape 9"/>
          <p:cNvSpPr/>
          <p:nvPr/>
        </p:nvSpPr>
        <p:spPr>
          <a:xfrm>
            <a:off x="765929" y="5285183"/>
            <a:ext cx="7612142" cy="968454"/>
          </a:xfrm>
          <a:prstGeom prst="rect">
            <a:avLst/>
          </a:prstGeom>
          <a:solidFill>
            <a:srgbClr val="FFFFFF">
              <a:alpha val="4000"/>
            </a:srgbClr>
          </a:solidFill>
        </p:spPr>
      </p:sp>
      <p:sp>
        <p:nvSpPr>
          <p:cNvPr id="13" name="Text 10"/>
          <p:cNvSpPr/>
          <p:nvPr/>
        </p:nvSpPr>
        <p:spPr>
          <a:xfrm>
            <a:off x="982504" y="5422701"/>
            <a:ext cx="3369112" cy="346710"/>
          </a:xfrm>
          <a:prstGeom prst="rect">
            <a:avLst/>
          </a:prstGeom>
          <a:noFill/>
        </p:spPr>
        <p:txBody>
          <a:bodyPr wrap="none" lIns="0" tIns="0" rIns="0" bIns="0" rtlCol="0" anchor="t"/>
          <a:lstStyle/>
          <a:p>
            <a:pPr indent="0">
              <a:lnSpc>
                <a:spcPts val="2700"/>
              </a:lnSpc>
              <a:buNone/>
            </a:pPr>
            <a:r>
              <a:rPr lang="en-US" sz="2400" dirty="0">
                <a:solidFill>
                  <a:srgbClr val="272525"/>
                </a:solidFill>
              </a:rPr>
              <a:t>Write</a:t>
            </a:r>
          </a:p>
        </p:txBody>
      </p:sp>
      <p:sp>
        <p:nvSpPr>
          <p:cNvPr id="14" name="Text 11"/>
          <p:cNvSpPr/>
          <p:nvPr/>
        </p:nvSpPr>
        <p:spPr>
          <a:xfrm>
            <a:off x="4792384" y="5422701"/>
            <a:ext cx="3369112" cy="693420"/>
          </a:xfrm>
          <a:prstGeom prst="rect">
            <a:avLst/>
          </a:prstGeom>
          <a:noFill/>
        </p:spPr>
        <p:txBody>
          <a:bodyPr wrap="square" lIns="0" tIns="0" rIns="0" bIns="0" rtlCol="0" anchor="t"/>
          <a:lstStyle/>
          <a:p>
            <a:pPr marL="0" indent="0">
              <a:lnSpc>
                <a:spcPts val="2700"/>
              </a:lnSpc>
              <a:buNone/>
            </a:pPr>
            <a:r>
              <a:rPr lang="en-US">
                <a:solidFill>
                  <a:srgbClr val="272525"/>
                </a:solidFill>
                <a:latin typeface="Montserrat" panose="00000500000000000000"/>
              </a:rPr>
              <a:t>Allows users to modify or delete the contents of a file.</a:t>
            </a:r>
            <a:endParaRPr lang="en-US" dirty="0">
              <a:solidFill>
                <a:srgbClr val="272525"/>
              </a:solidFill>
              <a:latin typeface="Montserrat" panose="00000500000000000000"/>
            </a:endParaRPr>
          </a:p>
        </p:txBody>
      </p:sp>
      <p:sp>
        <p:nvSpPr>
          <p:cNvPr id="15" name="Shape 12"/>
          <p:cNvSpPr/>
          <p:nvPr/>
        </p:nvSpPr>
        <p:spPr>
          <a:xfrm>
            <a:off x="765929" y="6253639"/>
            <a:ext cx="7612142" cy="968454"/>
          </a:xfrm>
          <a:prstGeom prst="rect">
            <a:avLst/>
          </a:prstGeom>
          <a:solidFill>
            <a:srgbClr val="000000">
              <a:alpha val="4000"/>
            </a:srgbClr>
          </a:solidFill>
        </p:spPr>
      </p:sp>
      <p:sp>
        <p:nvSpPr>
          <p:cNvPr id="16" name="Text 13"/>
          <p:cNvSpPr/>
          <p:nvPr/>
        </p:nvSpPr>
        <p:spPr>
          <a:xfrm>
            <a:off x="982504" y="6391156"/>
            <a:ext cx="3369112" cy="346710"/>
          </a:xfrm>
          <a:prstGeom prst="rect">
            <a:avLst/>
          </a:prstGeom>
          <a:noFill/>
        </p:spPr>
        <p:txBody>
          <a:bodyPr wrap="none" lIns="0" tIns="0" rIns="0" bIns="0" rtlCol="0" anchor="t"/>
          <a:lstStyle/>
          <a:p>
            <a:pPr>
              <a:lnSpc>
                <a:spcPts val="2700"/>
              </a:lnSpc>
            </a:pPr>
            <a:r>
              <a:rPr lang="en-US" sz="2400" dirty="0">
                <a:solidFill>
                  <a:srgbClr val="272525"/>
                </a:solidFill>
              </a:rPr>
              <a:t>Execute</a:t>
            </a:r>
          </a:p>
        </p:txBody>
      </p:sp>
      <p:sp>
        <p:nvSpPr>
          <p:cNvPr id="17" name="Text 14"/>
          <p:cNvSpPr/>
          <p:nvPr/>
        </p:nvSpPr>
        <p:spPr>
          <a:xfrm>
            <a:off x="4792384" y="6391156"/>
            <a:ext cx="3369112" cy="693420"/>
          </a:xfrm>
          <a:prstGeom prst="rect">
            <a:avLst/>
          </a:prstGeom>
          <a:noFill/>
        </p:spPr>
        <p:txBody>
          <a:bodyPr wrap="square" lIns="0" tIns="0" rIns="0" bIns="0" rtlCol="0" anchor="t"/>
          <a:lstStyle/>
          <a:p>
            <a:pPr marL="0" indent="0">
              <a:lnSpc>
                <a:spcPts val="2700"/>
              </a:lnSpc>
              <a:buNone/>
            </a:pPr>
            <a:r>
              <a:rPr lang="en-US" sz="1700">
                <a:solidFill>
                  <a:srgbClr val="272525"/>
                </a:solidFill>
                <a:latin typeface="Montserrat" panose="00000500000000000000"/>
              </a:rPr>
              <a:t>Allows users to run or execute a file.</a:t>
            </a:r>
            <a:endParaRPr lang="en-US" sz="1700" dirty="0">
              <a:solidFill>
                <a:srgbClr val="272525"/>
              </a:solidFill>
              <a:latin typeface="Montserrat" panose="0000050000000000000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a:noFill/>
        </p:spPr>
      </p:pic>
      <p:sp>
        <p:nvSpPr>
          <p:cNvPr id="3" name="Text 0"/>
          <p:cNvSpPr/>
          <p:nvPr/>
        </p:nvSpPr>
        <p:spPr>
          <a:xfrm>
            <a:off x="6244708" y="1394222"/>
            <a:ext cx="5701546" cy="712707"/>
          </a:xfrm>
          <a:prstGeom prst="rect">
            <a:avLst/>
          </a:prstGeom>
          <a:noFill/>
        </p:spPr>
        <p:txBody>
          <a:bodyPr wrap="none" lIns="0" tIns="0" rIns="0" bIns="0" rtlCol="0" anchor="t"/>
          <a:lstStyle/>
          <a:p>
            <a:pPr marL="0" indent="0">
              <a:lnSpc>
                <a:spcPts val="5600"/>
              </a:lnSpc>
              <a:buNone/>
            </a:pPr>
            <a:r>
              <a:rPr lang="en-US" sz="4450" b="1" dirty="0">
                <a:solidFill>
                  <a:srgbClr val="7068F4"/>
                </a:solidFill>
                <a:latin typeface="Barlow" panose="00000500000000000000"/>
              </a:rPr>
              <a:t>Network File Sharing</a:t>
            </a:r>
          </a:p>
        </p:txBody>
      </p:sp>
      <p:sp>
        <p:nvSpPr>
          <p:cNvPr id="4" name="Text 1"/>
          <p:cNvSpPr/>
          <p:nvPr/>
        </p:nvSpPr>
        <p:spPr>
          <a:xfrm>
            <a:off x="6244708" y="2431851"/>
            <a:ext cx="7627382" cy="693420"/>
          </a:xfrm>
          <a:prstGeom prst="rect">
            <a:avLst/>
          </a:prstGeom>
          <a:noFill/>
        </p:spPr>
        <p:txBody>
          <a:bodyPr wrap="square" lIns="0" tIns="0" rIns="0" bIns="0" rtlCol="0" anchor="t"/>
          <a:lstStyle/>
          <a:p>
            <a:pPr marL="0" indent="0">
              <a:lnSpc>
                <a:spcPts val="2700"/>
              </a:lnSpc>
              <a:buNone/>
            </a:pPr>
            <a:r>
              <a:rPr lang="en-US" sz="2400" dirty="0">
                <a:solidFill>
                  <a:srgbClr val="272525"/>
                </a:solidFill>
              </a:rPr>
              <a:t>Network file sharing protocols, like </a:t>
            </a:r>
            <a:r>
              <a:rPr lang="en-US" sz="2400" dirty="0" err="1">
                <a:solidFill>
                  <a:srgbClr val="272525"/>
                </a:solidFill>
              </a:rPr>
              <a:t>NFS</a:t>
            </a:r>
            <a:r>
              <a:rPr lang="en-US" sz="2400" dirty="0">
                <a:solidFill>
                  <a:srgbClr val="272525"/>
                </a:solidFill>
              </a:rPr>
              <a:t> and Samba, allow clients to access files and resources on the file server over the network.</a:t>
            </a:r>
          </a:p>
        </p:txBody>
      </p:sp>
      <p:pic>
        <p:nvPicPr>
          <p:cNvPr id="5" name="Image 1" descr="preencoded.png"/>
          <p:cNvPicPr>
            <a:picLocks noChangeAspect="1"/>
          </p:cNvPicPr>
          <p:nvPr/>
        </p:nvPicPr>
        <p:blipFill>
          <a:blip r:embed="rId4"/>
          <a:stretch>
            <a:fillRect/>
          </a:stretch>
        </p:blipFill>
        <p:spPr>
          <a:xfrm>
            <a:off x="6244708" y="3368993"/>
            <a:ext cx="1083231" cy="1733193"/>
          </a:xfrm>
          <a:prstGeom prst="rect">
            <a:avLst/>
          </a:prstGeom>
          <a:noFill/>
        </p:spPr>
      </p:pic>
      <p:sp>
        <p:nvSpPr>
          <p:cNvPr id="6" name="Text 2"/>
          <p:cNvSpPr/>
          <p:nvPr/>
        </p:nvSpPr>
        <p:spPr>
          <a:xfrm>
            <a:off x="7652860" y="3585567"/>
            <a:ext cx="2850713" cy="356234"/>
          </a:xfrm>
          <a:prstGeom prst="rect">
            <a:avLst/>
          </a:prstGeom>
          <a:noFill/>
        </p:spPr>
        <p:txBody>
          <a:bodyPr wrap="none" lIns="0" tIns="0" rIns="0" bIns="0" rtlCol="0" anchor="t"/>
          <a:lstStyle/>
          <a:p>
            <a:pPr marL="0" indent="0" algn="l">
              <a:lnSpc>
                <a:spcPts val="2800"/>
              </a:lnSpc>
              <a:buNone/>
            </a:pPr>
            <a:r>
              <a:rPr lang="en-US" sz="2200" b="1" dirty="0" err="1">
                <a:solidFill>
                  <a:srgbClr val="272525"/>
                </a:solidFill>
                <a:latin typeface="Barlow" panose="00000500000000000000"/>
              </a:rPr>
              <a:t>NFS</a:t>
            </a:r>
          </a:p>
        </p:txBody>
      </p:sp>
      <p:sp>
        <p:nvSpPr>
          <p:cNvPr id="7" name="Text 3"/>
          <p:cNvSpPr/>
          <p:nvPr/>
        </p:nvSpPr>
        <p:spPr>
          <a:xfrm>
            <a:off x="7652860" y="4071699"/>
            <a:ext cx="6219230" cy="693420"/>
          </a:xfrm>
          <a:prstGeom prst="rect">
            <a:avLst/>
          </a:prstGeom>
          <a:noFill/>
        </p:spPr>
        <p:txBody>
          <a:bodyPr wrap="square" lIns="0" tIns="0" rIns="0" bIns="0" rtlCol="0" anchor="t"/>
          <a:lstStyle/>
          <a:p>
            <a:pPr marL="0" indent="0" algn="l">
              <a:lnSpc>
                <a:spcPts val="2700"/>
              </a:lnSpc>
              <a:buNone/>
            </a:pPr>
            <a:r>
              <a:rPr lang="en-US" sz="2400" dirty="0">
                <a:solidFill>
                  <a:srgbClr val="272525"/>
                </a:solidFill>
              </a:rPr>
              <a:t>A network file system protocol designed for Unix-like operating systems.</a:t>
            </a:r>
          </a:p>
        </p:txBody>
      </p:sp>
      <p:pic>
        <p:nvPicPr>
          <p:cNvPr id="8" name="Image 2" descr="preencoded.png"/>
          <p:cNvPicPr>
            <a:picLocks noChangeAspect="1"/>
          </p:cNvPicPr>
          <p:nvPr/>
        </p:nvPicPr>
        <p:blipFill>
          <a:blip r:embed="rId5"/>
          <a:stretch>
            <a:fillRect/>
          </a:stretch>
        </p:blipFill>
        <p:spPr>
          <a:xfrm>
            <a:off x="6244708" y="5102185"/>
            <a:ext cx="1083231" cy="1733193"/>
          </a:xfrm>
          <a:prstGeom prst="rect">
            <a:avLst/>
          </a:prstGeom>
          <a:noFill/>
        </p:spPr>
      </p:pic>
      <p:sp>
        <p:nvSpPr>
          <p:cNvPr id="9" name="Text 4"/>
          <p:cNvSpPr/>
          <p:nvPr/>
        </p:nvSpPr>
        <p:spPr>
          <a:xfrm>
            <a:off x="7652860" y="5318760"/>
            <a:ext cx="2850713" cy="356234"/>
          </a:xfrm>
          <a:prstGeom prst="rect">
            <a:avLst/>
          </a:prstGeom>
          <a:noFill/>
        </p:spPr>
        <p:txBody>
          <a:bodyPr wrap="none" lIns="0" tIns="0" rIns="0" bIns="0" rtlCol="0" anchor="t"/>
          <a:lstStyle/>
          <a:p>
            <a:pPr marL="0" indent="0" algn="l">
              <a:lnSpc>
                <a:spcPts val="2800"/>
              </a:lnSpc>
              <a:buNone/>
            </a:pPr>
            <a:r>
              <a:rPr lang="en-US" sz="2200" b="1" dirty="0">
                <a:solidFill>
                  <a:srgbClr val="272525"/>
                </a:solidFill>
                <a:latin typeface="Barlow" panose="00000500000000000000"/>
              </a:rPr>
              <a:t>Samba</a:t>
            </a:r>
          </a:p>
        </p:txBody>
      </p:sp>
      <p:sp>
        <p:nvSpPr>
          <p:cNvPr id="10" name="Text 5"/>
          <p:cNvSpPr/>
          <p:nvPr/>
        </p:nvSpPr>
        <p:spPr>
          <a:xfrm>
            <a:off x="7652860" y="5804892"/>
            <a:ext cx="6219230" cy="693420"/>
          </a:xfrm>
          <a:prstGeom prst="rect">
            <a:avLst/>
          </a:prstGeom>
          <a:noFill/>
        </p:spPr>
        <p:txBody>
          <a:bodyPr wrap="square" lIns="0" tIns="0" rIns="0" bIns="0" rtlCol="0" anchor="t"/>
          <a:lstStyle/>
          <a:p>
            <a:pPr>
              <a:lnSpc>
                <a:spcPts val="2700"/>
              </a:lnSpc>
            </a:pPr>
            <a:r>
              <a:rPr lang="en-US" sz="2400" dirty="0">
                <a:solidFill>
                  <a:srgbClr val="272525"/>
                </a:solidFill>
              </a:rPr>
              <a:t>A protocol that allows Windows clients to access files on a Linux file server.</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3"/>
          <p:cNvSpPr txBox="1"/>
          <p:nvPr/>
        </p:nvSpPr>
        <p:spPr>
          <a:xfrm>
            <a:off x="914400" y="838200"/>
            <a:ext cx="11053445" cy="829945"/>
          </a:xfrm>
          <a:prstGeom prst="rect">
            <a:avLst/>
          </a:prstGeom>
          <a:noFill/>
        </p:spPr>
        <p:txBody>
          <a:bodyPr wrap="square" rtlCol="0">
            <a:spAutoFit/>
          </a:bodyPr>
          <a:lstStyle/>
          <a:p>
            <a:r>
              <a:rPr sz="4800" b="1">
                <a:solidFill>
                  <a:srgbClr val="7068F4"/>
                </a:solidFill>
                <a:latin typeface="Barlow" panose="00000500000000000000"/>
                <a:sym typeface="+mn-ea"/>
              </a:rPr>
              <a:t>                 Commands Of Samba Server</a:t>
            </a:r>
            <a:endParaRPr lang="en-US" sz="4800" b="1">
              <a:solidFill>
                <a:srgbClr val="7068F4"/>
              </a:solidFill>
              <a:latin typeface="Barlow" panose="00000500000000000000"/>
              <a:sym typeface="+mn-ea"/>
            </a:endParaRPr>
          </a:p>
        </p:txBody>
      </p:sp>
      <p:sp>
        <p:nvSpPr>
          <p:cNvPr id="5" name="Text Box 4"/>
          <p:cNvSpPr txBox="1"/>
          <p:nvPr/>
        </p:nvSpPr>
        <p:spPr>
          <a:xfrm>
            <a:off x="917575" y="1723390"/>
            <a:ext cx="13331825" cy="7477760"/>
          </a:xfrm>
          <a:prstGeom prst="rect">
            <a:avLst/>
          </a:prstGeom>
          <a:noFill/>
        </p:spPr>
        <p:txBody>
          <a:bodyPr wrap="square" rtlCol="0">
            <a:spAutoFit/>
          </a:bodyPr>
          <a:lstStyle/>
          <a:p>
            <a:r>
              <a:rPr lang="en-US" sz="2400"/>
              <a:t>yum install samba samba-client samba-common</a:t>
            </a:r>
          </a:p>
          <a:p>
            <a:r>
              <a:rPr lang="en-US" sz="2400"/>
              <a:t>sudo firewall-cmd --permanent --zone=public --add-service=samba</a:t>
            </a:r>
          </a:p>
          <a:p>
            <a:r>
              <a:rPr lang="en-US" sz="2400"/>
              <a:t>sudo firewall-cmd --reload  </a:t>
            </a:r>
          </a:p>
          <a:p>
            <a:endParaRPr lang="en-US" sz="2400"/>
          </a:p>
          <a:p>
            <a:r>
              <a:rPr lang="en-US" sz="2400"/>
              <a:t>systemctl status firewalld.service</a:t>
            </a:r>
          </a:p>
          <a:p>
            <a:endParaRPr lang="en-US" sz="2400"/>
          </a:p>
          <a:p>
            <a:r>
              <a:rPr lang="en-US" sz="2400"/>
              <a:t>mkdir -p /samba/apps</a:t>
            </a:r>
          </a:p>
          <a:p>
            <a:r>
              <a:rPr lang="en-US" sz="2400"/>
              <a:t>touch samba_testfile</a:t>
            </a:r>
          </a:p>
          <a:p>
            <a:r>
              <a:rPr lang="en-US" sz="2400"/>
              <a:t>ls -ltr</a:t>
            </a:r>
          </a:p>
          <a:p>
            <a:endParaRPr lang="en-US" sz="2400"/>
          </a:p>
          <a:p>
            <a:r>
              <a:rPr lang="en-US" sz="2400"/>
              <a:t>chmod a+rwx samba/apps/*</a:t>
            </a:r>
          </a:p>
          <a:p>
            <a:r>
              <a:rPr lang="en-US" sz="2400"/>
              <a:t>chcon -t samba_share_t  /samba/apps</a:t>
            </a:r>
          </a:p>
          <a:p>
            <a:endParaRPr lang="en-US" sz="2400"/>
          </a:p>
          <a:p>
            <a:endParaRPr lang="en-US" sz="2400"/>
          </a:p>
          <a:p>
            <a:r>
              <a:rPr lang="en-US" sz="2400"/>
              <a:t>systemctl start smb nmb</a:t>
            </a:r>
          </a:p>
          <a:p>
            <a:r>
              <a:rPr lang="en-US" sz="2400"/>
              <a:t>systemctl enable smb nmb</a:t>
            </a:r>
          </a:p>
          <a:p>
            <a:endParaRPr lang="en-US" sz="2400" b="1"/>
          </a:p>
          <a:p>
            <a:endParaRPr lang="en-US"/>
          </a:p>
          <a:p>
            <a:endParaRPr lang="en-US"/>
          </a:p>
          <a:p>
            <a:endParaRPr lang="en-US"/>
          </a:p>
          <a:p>
            <a:endParaRPr lang="en-US"/>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majorFont>
      <a:minorFont>
        <a:latin typeface="Calibri"/>
        <a:ea typeface=""/>
        <a:cs typeface=""/>
      </a:minorFont>
    </a:fontScheme>
    <a:fmtScheme name="Office">
      <a:fillStyleLst>
        <a:solidFill>
          <a:schemeClr val="phClr"/>
        </a:solidFill>
        <a:gradFill rotWithShape="1">
          <a:gsLst>
            <a:gs pos="0">
              <a:schemeClr val="phClr">
                <a:tint val="67000"/>
                <a:satMod val="104999"/>
                <a:lumMod val="110000"/>
              </a:schemeClr>
            </a:gs>
            <a:gs pos="50000">
              <a:schemeClr val="phClr">
                <a:tint val="73000"/>
                <a:satMod val="103000"/>
                <a:lumMod val="104999"/>
              </a:schemeClr>
            </a:gs>
            <a:gs pos="100000">
              <a:schemeClr val="phClr">
                <a:tint val="81000"/>
                <a:satMod val="109000"/>
                <a:lumMod val="104999"/>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a:solidFill>
            <a:schemeClr val="phClr"/>
          </a:solidFill>
          <a:prstDash val="solid"/>
          <a:miter lim="800000"/>
        </a:ln>
        <a:ln w="12700" cap="flat">
          <a:solidFill>
            <a:schemeClr val="phClr"/>
          </a:solidFill>
          <a:prstDash val="solid"/>
          <a:miter lim="800000"/>
        </a:ln>
        <a:ln w="19050" cap="flat">
          <a:solidFill>
            <a:schemeClr val="phClr"/>
          </a:solidFill>
          <a:prstDash val="solid"/>
          <a:miter lim="800000"/>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majorFont>
      <a:minorFont>
        <a:latin typeface="Calibri"/>
        <a:ea typeface=""/>
        <a:cs typeface=""/>
      </a:minorFont>
    </a:fontScheme>
    <a:fmtScheme name="Office">
      <a:fillStyleLst>
        <a:solidFill>
          <a:schemeClr val="phClr"/>
        </a:solidFill>
        <a:gradFill rotWithShape="1">
          <a:gsLst>
            <a:gs pos="0">
              <a:schemeClr val="phClr">
                <a:tint val="67000"/>
                <a:satMod val="104999"/>
                <a:lumMod val="110000"/>
              </a:schemeClr>
            </a:gs>
            <a:gs pos="50000">
              <a:schemeClr val="phClr">
                <a:tint val="73000"/>
                <a:satMod val="103000"/>
                <a:lumMod val="104999"/>
              </a:schemeClr>
            </a:gs>
            <a:gs pos="100000">
              <a:schemeClr val="phClr">
                <a:tint val="81000"/>
                <a:satMod val="109000"/>
                <a:lumMod val="104999"/>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a:solidFill>
            <a:schemeClr val="phClr"/>
          </a:solidFill>
          <a:prstDash val="solid"/>
          <a:miter lim="800000"/>
        </a:ln>
        <a:ln w="12700" cap="flat">
          <a:solidFill>
            <a:schemeClr val="phClr"/>
          </a:solidFill>
          <a:prstDash val="solid"/>
          <a:miter lim="800000"/>
        </a:ln>
        <a:ln w="19050" cap="flat">
          <a:solidFill>
            <a:schemeClr val="phClr"/>
          </a:solidFill>
          <a:prstDash val="solid"/>
          <a:miter lim="800000"/>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TotalTime>
  <Words>1048</Words>
  <Application>Microsoft Office PowerPoint</Application>
  <PresentationFormat>Custom</PresentationFormat>
  <Paragraphs>155</Paragraphs>
  <Slides>15</Slides>
  <Notes>12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Calibri</vt:lpstr>
      <vt:lpstr>Montserrat</vt:lpstr>
      <vt:lpstr>Calibri Light</vt:lpstr>
      <vt:lpstr>Barlow</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Company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
  <cp:lastModifiedBy>Lavanya Gundeli</cp:lastModifiedBy>
  <cp:revision>31</cp:revision>
  <dcterms:created xsi:type="dcterms:W3CDTF">2024-09-26T23:27:00Z</dcterms:created>
  <dcterms:modified xsi:type="dcterms:W3CDTF">2024-09-26T20:31:36Z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969FC474FD774D2093A7DE5D7A25C5B8_12</vt:lpwstr>
  </property>
  <property fmtid="{D5CDD505-2E9C-101B-9397-08002B2CF9AE}" pid="3" name="KSOProductBuildVer">
    <vt:lpwstr>1033-12.2.0.18283</vt:lpwstr>
  </property>
</Properties>
</file>